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7"/>
  </p:notesMasterIdLst>
  <p:handoutMasterIdLst>
    <p:handoutMasterId r:id="rId28"/>
  </p:handoutMasterIdLst>
  <p:sldIdLst>
    <p:sldId id="264" r:id="rId3"/>
    <p:sldId id="291" r:id="rId4"/>
    <p:sldId id="292" r:id="rId5"/>
    <p:sldId id="268" r:id="rId6"/>
    <p:sldId id="293" r:id="rId7"/>
    <p:sldId id="269" r:id="rId8"/>
    <p:sldId id="281" r:id="rId9"/>
    <p:sldId id="294" r:id="rId10"/>
    <p:sldId id="295" r:id="rId11"/>
    <p:sldId id="289" r:id="rId12"/>
    <p:sldId id="296" r:id="rId13"/>
    <p:sldId id="297" r:id="rId14"/>
    <p:sldId id="298" r:id="rId15"/>
    <p:sldId id="299" r:id="rId16"/>
    <p:sldId id="300" r:id="rId17"/>
    <p:sldId id="302" r:id="rId18"/>
    <p:sldId id="282" r:id="rId19"/>
    <p:sldId id="288" r:id="rId20"/>
    <p:sldId id="304" r:id="rId21"/>
    <p:sldId id="305" r:id="rId22"/>
    <p:sldId id="306" r:id="rId23"/>
    <p:sldId id="307" r:id="rId24"/>
    <p:sldId id="284" r:id="rId25"/>
    <p:sldId id="290" r:id="rId2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12" autoAdjust="0"/>
  </p:normalViewPr>
  <p:slideViewPr>
    <p:cSldViewPr showGuides="1">
      <p:cViewPr varScale="1">
        <p:scale>
          <a:sx n="79" d="100"/>
          <a:sy n="79" d="100"/>
        </p:scale>
        <p:origin x="96" y="22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17.10.2016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17.10.2016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97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17.10.2016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17.10.2016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17.10.2016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17.10.2016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17.10.2016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17.10.2016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17.10.2016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17.10.2016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17.10.2016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17.10.2016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b="0" i="0" baseline="0" dirty="0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>Контроль в ДОУ как  функция  управления</a:t>
            </a:r>
            <a:br>
              <a:rPr lang="ru-RU" sz="5400" b="0" i="0" baseline="0" dirty="0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374C8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endParaRPr lang="ru-RU" sz="2000" b="0" i="0" dirty="0">
              <a:solidFill>
                <a:srgbClr val="374C8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Виды  внутреннего  контроля  в  ДОУ.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Тематический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контроль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Блоки тематического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контроля</a:t>
            </a:r>
          </a:p>
          <a:p>
            <a:pPr marL="0" indent="0" algn="ctr">
              <a:buNone/>
            </a:pPr>
            <a:endParaRPr lang="ru-RU" sz="2800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3772" y="2326343"/>
            <a:ext cx="2880320" cy="11521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/освоение ОП ДО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4012" y="3645024"/>
            <a:ext cx="2808312" cy="122413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Профессионализм педагогов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54252" y="5013176"/>
            <a:ext cx="3312368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и организация образовательного процесса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22604" y="3693730"/>
            <a:ext cx="3240360" cy="122413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РППС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58708" y="2325277"/>
            <a:ext cx="3240360" cy="111813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</a:t>
            </a:r>
          </a:p>
        </p:txBody>
      </p:sp>
      <p:sp>
        <p:nvSpPr>
          <p:cNvPr id="9" name="Стрелка вниз 8"/>
          <p:cNvSpPr/>
          <p:nvPr/>
        </p:nvSpPr>
        <p:spPr>
          <a:xfrm rot="3020711">
            <a:off x="3527845" y="2173428"/>
            <a:ext cx="749824" cy="1167447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811080">
            <a:off x="4526924" y="2407450"/>
            <a:ext cx="749824" cy="1244739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699335" y="2590309"/>
            <a:ext cx="749824" cy="2206843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431974">
            <a:off x="6897980" y="2483495"/>
            <a:ext cx="749824" cy="1384048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192219">
            <a:off x="7853387" y="2080288"/>
            <a:ext cx="749824" cy="1167447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96" y="492831"/>
            <a:ext cx="8505495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Виды  внутреннего  контроля  в  ДОУ.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Тематический контроль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852" y="2132856"/>
            <a:ext cx="8539337" cy="4470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тематического контроля:</a:t>
            </a:r>
          </a:p>
          <a:p>
            <a:pPr marL="171450" indent="-1714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Планируется в годовом плане ДОУ. </a:t>
            </a:r>
          </a:p>
          <a:p>
            <a:pPr marL="171450" indent="-1714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Приказ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ДОУ</a:t>
            </a:r>
          </a:p>
          <a:p>
            <a:pPr marL="171450" indent="-1714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План контроля доводится до сведения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педагогов: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1-2 месяца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тематическая проверка;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1-2 недели – персональный контроль.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Продолжительность тематической проверки 1-3 дня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итогам контроля -  аналитическая справка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(гласно).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788" y="188640"/>
            <a:ext cx="2158109" cy="3045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220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Виды  внутреннего  контроля  в  ДОУ.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Фронтальный контроль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191043"/>
              </p:ext>
            </p:extLst>
          </p:nvPr>
        </p:nvGraphicFramePr>
        <p:xfrm>
          <a:off x="261764" y="1340768"/>
          <a:ext cx="11305256" cy="4790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74741"/>
                <a:gridCol w="83305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Разновидность контроля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 и содержание контроля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Предварительный контроль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получение первичного представления о состоянии деятельности ДОУ (материально-техническое, кадровое и т.д.) при принятии руководителя или заместителя руководителя ДОУ для его управления.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Текущий контроль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осуществляется в ходе проведения работ. Это регулярные проверки подчиненных, обсуждение возникающих проблем и предложений по усовершенствованию планов, инструкций. Задача этого контроля - своевременно выявить и скорректировать отклонения от заданных параметров, возникающие в ходе работы.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выявление общего представления о профессиональной деятельности педагога, об уровне педагогического процесса в целом в той или иной группе, о стиле работы конкретного воспитателя;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установление правильности осуществления основных направлений развития ребенка: физического, познавательно-речевого, социально-личностного, художественно-эстетического.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В процессе этого вида контроля в течение целого дня или нескольких дней изучается работа двух воспитателей, работающих в группе.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Итоговый контроль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комплексная оценка деятельности ДОУ (самоанализ);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выявление готовности детей к обучению в школе (выпускных групп ДОУ).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66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Виды  внутреннего  контроля  в  ДОУ.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Фронтальный контроль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контроль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ходе проведения работ.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– своевременно выявить и скорректировать отклонения от заданных параметров, возникающие в ходе работы.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текущего контроля – обратная связь.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  5-7 вопросов .</a:t>
            </a: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постоянный контроль;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раз в месяц;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раз в квартал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контроль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12" y="4473503"/>
            <a:ext cx="2880320" cy="2384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выполнения работ.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– предупреждение повторения ошибок; дает информацию для дальнейшего развития.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 сравниваются с установленными ранее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60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Виды  внутреннего  контроля  в  ДОУ.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Фронтальный контроль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33772" y="1484784"/>
            <a:ext cx="10940891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фронтального контроля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Планируется в годовом плане ДОУ. </a:t>
            </a:r>
          </a:p>
          <a:p>
            <a:pPr marL="171450" indent="-1714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Приказ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ДОУ.</a:t>
            </a:r>
          </a:p>
          <a:p>
            <a:pPr marL="171450" indent="-1714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комиссии.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Изучаются: нормативно-правовые документы; документация сотрудников; оснащение образовательного процесса; состояние образовательной работы с детьми; детский работы; работа с родителями и т.д.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тематической проверки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3 дней до 1 недели.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итогам контроля -  аналитическая справка (гласно).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07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Виды  внутреннего  контроля  в  ДОУ.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Оперативный контроль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64533"/>
              </p:ext>
            </p:extLst>
          </p:nvPr>
        </p:nvGraphicFramePr>
        <p:xfrm>
          <a:off x="333772" y="1412776"/>
          <a:ext cx="11521280" cy="50342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92288"/>
                <a:gridCol w="8928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Разновидность контроля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 и содержание контроля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Предупредительный контроль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профилактика возможных нарушений в образовательном процессе, отбор наиболее рациональных методов работы, повышение уровня управления ДОУ.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Применяется по отношению к начинающим (или вновь поступившим педагогам), а также к воспитателям, работающим в инновационном режиме (внедрение новых педагогических технологий и методик, передового педагогического опыты).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Проводится в форме наблюдений за педагогическом процессом, беседы с воспитателем, анализе педагогической документации.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Экспресс-диагностика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быстрый информативный сбор требуемых данных.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Содержание контроля: социологическое исследование (анкетирование, тестирование и т.п.) по выявлению уровня педагогического мастерства педагогов и уровня развития ребенка-дошкольника в разных видах деятельности.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С целью определения срезов результатов освоения детьми ООП детей за определенный промежуток времени по разным видам деятельности с детьми организуются итоговые виды НОД.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Выборочный (эпизодический) контроль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выявление причин отклонений качества образовательного процесса от существующих требований;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установление причин несоответствия фактического уровня развития детей от требований ООП.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Содержание контроля: состояние работы по разделам ООП ДОУ, не рассматривающихся годовыми задачами, а также решение отдельных (частичных) задач раздела Программы в реализации поставленной годовой задачи.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22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Виды  внутреннего  контроля  в  ДОУ.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Оперативный контроль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789460"/>
            <a:ext cx="4149080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4172" y="1628800"/>
            <a:ext cx="7857423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оперативного контроля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Планируется в годовом плане ДОУ. </a:t>
            </a:r>
          </a:p>
          <a:p>
            <a:pPr marL="171450" indent="-1714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Приказ по ДОУ.</a:t>
            </a:r>
          </a:p>
          <a:p>
            <a:pPr marL="171450" indent="-1714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 своем приходе в группу контролирующее лицо предупреждает заранее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95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1052736"/>
            <a:ext cx="10157354" cy="1124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Виды  внутреннего  контроля  в  ДОУ.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Сравнительный контроль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711516"/>
              </p:ext>
            </p:extLst>
          </p:nvPr>
        </p:nvGraphicFramePr>
        <p:xfrm>
          <a:off x="1117600" y="1376627"/>
          <a:ext cx="10305404" cy="456871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27097"/>
                <a:gridCol w="4619163"/>
                <a:gridCol w="3459144"/>
              </a:tblGrid>
              <a:tr h="4030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Разновидность контроля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 и содержание контроля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2744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 работы воспитателей двух параллельных групп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сопоставление результатов работы воспитателей параллельных возрастных групп.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 осуществляется администрацией ДОУ.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952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Контроль работы двух воспитателей одной возрастной группы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выявление разницы в работе воспитателей одной группы.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799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Взаимоконтроль (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взаимопосещение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азвитие самоанализа и самооценки одного воспитателя в сравнении с опытом другого;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распространение эффективного педагогического опыта, улучшение образовательного процесса.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 и оценка педагогического процесса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осуществляется самим педагогом в параллельной группе, либо в другой возрастной группе по решению администрации. Педагогами ведутся тетради взаимоконтроля.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969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Самоконтроль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предполагает самооценку, самоанализ,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самокоррекцию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развитие у педагогов ДОУ умения объективно оценивать свою деятельность и намечать пути исправления недочетов.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Виды  внутреннего  контроля  в  ДОУ.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Мониторинг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491756"/>
              </p:ext>
            </p:extLst>
          </p:nvPr>
        </p:nvGraphicFramePr>
        <p:xfrm>
          <a:off x="837828" y="1473200"/>
          <a:ext cx="10729192" cy="541606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729192"/>
              </a:tblGrid>
              <a:tr h="3716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 и содержание контроля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617" marR="130617"/>
                </a:tc>
              </a:tr>
              <a:tr h="4736249">
                <a:tc>
                  <a:txBody>
                    <a:bodyPr/>
                    <a:lstStyle/>
                    <a:p>
                      <a:pPr algn="just"/>
                      <a:r>
                        <a:rPr lang="ru-RU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Сбор, системный учет, обработка и анализ информации по организации и результатам образовательно-воспитательного процесса для эффективного решения задач управления качеством образования, воспитания: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результаты образовательной и воспитательной деятельности;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состояния здоровья воспитанников;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организация питания;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выполнение режимных моментов;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исполнительские дисциплины;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учебно-методическое обеспечение;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диагностика педагогического мастерства;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посещаемость;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санитарное состояние;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размещение информации в родительских уголках и т.д.</a:t>
                      </a:r>
                      <a:endParaRPr lang="ru-RU" sz="2500" dirty="0"/>
                    </a:p>
                  </a:txBody>
                  <a:tcPr marL="130617" marR="130617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04" y="1473200"/>
            <a:ext cx="6011398" cy="442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772" y="1556792"/>
            <a:ext cx="8568952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Планируется в годовом плане ДОУ. </a:t>
            </a:r>
          </a:p>
          <a:p>
            <a:pPr marL="171450" indent="-1714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Приказ по ДОУ.</a:t>
            </a:r>
          </a:p>
          <a:p>
            <a:pPr marL="171450" indent="-1714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комиссии.</a:t>
            </a:r>
          </a:p>
          <a:p>
            <a:pPr marL="171450" indent="-1714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Проводится в любое время года.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итогам контроля -  аналитическая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справка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(гласно).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Виды  внутреннего  контроля  в  ДОУ.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Мониторинг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32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– ФУНКЦИЯ УПРАВЛЕНИЯ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Контроль – система наблюдения и проверки соответствия процесса принятым решениям.</a:t>
            </a:r>
          </a:p>
          <a:p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333333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основа </a:t>
            </a:r>
            <a:r>
              <a:rPr lang="ru-RU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принятия управленческих решений</a:t>
            </a:r>
            <a:endParaRPr lang="ru-RU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732427"/>
              </p:ext>
            </p:extLst>
          </p:nvPr>
        </p:nvGraphicFramePr>
        <p:xfrm>
          <a:off x="1629916" y="2708920"/>
          <a:ext cx="8125884" cy="15544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62942"/>
                <a:gridCol w="406294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Констатация фактов</a:t>
                      </a:r>
                    </a:p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Сравнение, обобщение, анализ, поиск причин</a:t>
                      </a:r>
                    </a:p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1773932" y="2852936"/>
            <a:ext cx="3240360" cy="122413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773932" y="2852936"/>
            <a:ext cx="3024336" cy="122413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низ 10"/>
          <p:cNvSpPr/>
          <p:nvPr/>
        </p:nvSpPr>
        <p:spPr>
          <a:xfrm>
            <a:off x="6166420" y="4437112"/>
            <a:ext cx="3168352" cy="792088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2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Содержание контроля заведующего ДОУ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административной группы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зам.зав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 АХР,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зам.зав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 УВР);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Выполнение в соответствии с трудовым законодательством правил внутреннего трудового распорядка, санитарно-гигиенического режима, норм охраны труда;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Проверка исполнения инструктивно-методических документов вышестоящих организаций, предложений инспектирующих лиц;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Качество освоения воспитанниками основной образовательной программы ДОУ;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Выполнение решений педагогического совета;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Ведение документации педагогами и администрацией;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 питания;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Финансово-хозяйственная деятельность;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Выборочный контроль за работой сотрудников.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комиссий различной направленности (по распределению стимулирующей части фонда оплаты труда,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бракеражной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комиссии).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20" y="3717032"/>
            <a:ext cx="1905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09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Содержание контроля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зам.зав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УВР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78188" y="1535552"/>
            <a:ext cx="7916555" cy="44704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Состояние образовательного процесса в разных возрастных группах;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Выполнение ООП ДОУ, внедрение новых педагогических технологий;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Календарно-тематическое планирование и документация педагогов;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Наличие и хранение детских работ;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квалификации и аттестация педагогов;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Организация и осуществление работы с родителями;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Сохранность оборудования и пособий в разных возрастных группах;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Программно-методическое обеспечение образовательного процесса;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Организация питания;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Размещение информации на сайте ДОУ</a:t>
            </a:r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1"/>
          <a:stretch/>
        </p:blipFill>
        <p:spPr>
          <a:xfrm>
            <a:off x="261764" y="1473200"/>
            <a:ext cx="3925824" cy="4526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943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Содержание контроля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зам.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АХР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2084" y="1700808"/>
            <a:ext cx="8492618" cy="447040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Материально-техническое обеспечение ДОУ;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Поступление и расходование внебюджетных и бюджетных средств;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Соблюдение норм охраны труда и техники безопасности, противопожарной безопасности;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учебно-вспомогательного и обслуживающего персонала;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Пропускной режим;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Безопасность;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Санитарно-гигиеническое состояние помещений ДОУ;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Соблюдение сроков хранения и сроков реализации продуктов;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Ведение документации подотчетных лиц.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68" y="1196752"/>
            <a:ext cx="256013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143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885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СТРУКТУРА  ПЛАНА - ГРАФИКА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81844" y="692696"/>
          <a:ext cx="10156825" cy="597866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5483"/>
                <a:gridCol w="2004916"/>
                <a:gridCol w="1109693"/>
                <a:gridCol w="1370428"/>
                <a:gridCol w="1370428"/>
                <a:gridCol w="1285477"/>
                <a:gridCol w="1255200"/>
                <a:gridCol w="125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контроля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контроля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 контроля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Методы контроля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Сроки, ответственные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Отражение результатов (формы и место)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Отметка о выполнении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89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Соблюдение санитарно-гигиенических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норм в группах ДОУ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Фронтальный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(текущий)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Учебно-вспомогательный персонал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Осмотр помещений, беседы с сотрудниками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Август 2016 г.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Зам.зав. по АХР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Планерка;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Акт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проверки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оздоровительных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мероприятий в режиме дня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Оперативный (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предупреди-тельный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Педагогический персонал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Наблюдение, изучение документации воспитателей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 2016 г.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Зам.зав. по УВР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Производствен-ное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совещание;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Справка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Повтор в октябре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2016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условий для инклюзивного образования в ДОУ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Тематический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Группы комбинированной и компенсирующей направленности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Посещение групп, анализ содержания родительских уголков, предметно-пространственной среды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группах, анкетирование участников образовательных отношений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 2016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Заведующий,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Зам.зав. по УВР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Педсовет;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Аналитическая справка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пропускного режима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Оперативный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Вахтер, педагогический персонал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Изучение ведения журналов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учета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 2016 г.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Зам. зав. по АХР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Производственное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совещание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; Акт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проверки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796" y="1720840"/>
            <a:ext cx="10225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 ЗА  ВНИМАНИЕ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тский Сад\Desktop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02"/>
          <a:stretch/>
        </p:blipFill>
        <p:spPr bwMode="auto">
          <a:xfrm>
            <a:off x="0" y="0"/>
            <a:ext cx="2014909" cy="204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164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764704"/>
            <a:ext cx="10157354" cy="5407496"/>
          </a:xfrm>
        </p:spPr>
        <p:txBody>
          <a:bodyPr>
            <a:normAutofit/>
          </a:bodyPr>
          <a:lstStyle/>
          <a:p>
            <a:pPr marL="809625" indent="-303213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Обнаружить факторы, оказывающие негативное влияние на деятельность МБДОУ, подготовиться т и своевременно на них отреагировать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нарушения, ошибки, промахи, оперативно их устранить или предотвратить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собственные резервы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установление и поддержание в системе управления обратной связи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работу персонала за определенный период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67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Типы    контроля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ВНЕШНИЙ  контроль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Ст. 97 Федерального закона от 29.12.2012 г. № 273-ФЗ «Об образовании в Российской Федерации»: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Организация мониторинга системы образования осуществляется федеральными государственными органами и органами исполнительной власти субъектов Российской Федерации, осуществляющими государственное управление в сфере образования, органами местного самоуправления, осуществляющими управление в сфере образования».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Порядок внешнего контроля устанавливается Правительством Российской Федерации (постановление Правительства РФ от 05.08.2013 № 662).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ВНУТРЕННИЙ  контроль</a:t>
            </a:r>
          </a:p>
          <a:p>
            <a:pPr algn="just"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Обеспечивается силами ДОУ.</a:t>
            </a:r>
          </a:p>
          <a:p>
            <a:pPr algn="just"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Контроль содержания различных аспектов деятельности ДОУ: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организационно-педагогический;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образовательный;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социально-психологический;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медико-социальный;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финансово-хозяйственной и других видов деятельности ДОУ.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Порядок внутреннего контроля определяется Уставом учреждения, должностными инструкциями и распоряжениями заведующего ДОУ.</a:t>
            </a:r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045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65820" y="980728"/>
            <a:ext cx="10157354" cy="44704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стандарта</a:t>
            </a: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и сравнение</a:t>
            </a: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Корректирующие действия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Детский Сад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15" y="4149080"/>
            <a:ext cx="4776611" cy="2500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35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Алгоритм контроля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2400"/>
              </a:spcBef>
              <a:buNone/>
            </a:pPr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85900" y="1700808"/>
            <a:ext cx="2736304" cy="50405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контроля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85900" y="2852936"/>
            <a:ext cx="2736304" cy="5760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  контроля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13892" y="4149080"/>
            <a:ext cx="2736304" cy="64807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плана контроля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13892" y="5445224"/>
            <a:ext cx="2736304" cy="5760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 информации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90356" y="4437112"/>
            <a:ext cx="5472608" cy="165618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Первичный анализ (изучение документации, обработка полученной информации, заполнение листов опроса, обсуждение на педсовете полученных данных, их анализ и интерпретация)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14492" y="3140968"/>
            <a:ext cx="3600400" cy="7200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Выработка рекомендаций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26460" y="1700808"/>
            <a:ext cx="4248472" cy="8640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Проверка исполнения рекомендаций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2638028" y="2348880"/>
            <a:ext cx="216024" cy="360040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2638028" y="3645024"/>
            <a:ext cx="216024" cy="360040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2638028" y="4941168"/>
            <a:ext cx="216024" cy="360040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4366220" y="5589240"/>
            <a:ext cx="1008112" cy="288032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>
            <a:off x="8326660" y="4005064"/>
            <a:ext cx="216024" cy="360040"/>
          </a:xfrm>
          <a:prstGeom prst="up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>
            <a:off x="8326660" y="2636912"/>
            <a:ext cx="216024" cy="360040"/>
          </a:xfrm>
          <a:prstGeom prst="up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Требования  к  контролю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етский Сад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48" y="2780928"/>
            <a:ext cx="2819400" cy="204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99086" y="1412776"/>
            <a:ext cx="10157354" cy="4470400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единая система контроля всех направлений деятельности ДОУ;</a:t>
            </a:r>
          </a:p>
          <a:p>
            <a:pPr algn="just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планирование контроля;</a:t>
            </a:r>
          </a:p>
          <a:p>
            <a:pPr algn="just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не констатация фактов, а выявление причин, выработка эффективных мер;</a:t>
            </a:r>
          </a:p>
          <a:p>
            <a:pPr algn="just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своевременность;</a:t>
            </a:r>
          </a:p>
          <a:p>
            <a:pPr algn="just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гласное подведение итогов;</a:t>
            </a:r>
          </a:p>
          <a:p>
            <a:pPr algn="just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анализ обстоятельств, а не ограничение негативными фактами;</a:t>
            </a:r>
          </a:p>
          <a:p>
            <a:pPr algn="just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план-график контроля  - принят коллегиальным органом;</a:t>
            </a:r>
          </a:p>
          <a:p>
            <a:pPr algn="just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в плане-графике контроля  - отражены все направления деятельности учреждения.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188640"/>
            <a:ext cx="10157354" cy="5444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Виды  внутреннего  контроля  в  ДОУ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654531"/>
              </p:ext>
            </p:extLst>
          </p:nvPr>
        </p:nvGraphicFramePr>
        <p:xfrm>
          <a:off x="981844" y="836712"/>
          <a:ext cx="10156826" cy="51917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880320"/>
                <a:gridCol w="7276506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Тематический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Тематическая проверка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Итоговый контроль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Персональный контроль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endParaRPr lang="ru-RU" sz="1800" b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Фронтальный 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Предварительный контроль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контроль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Итоговый контроль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endParaRPr lang="ru-RU" sz="1800" b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Оперативный 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Предупредительный контроль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Экспресс-диагностика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Выборочный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(эпизодический контроль)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Сравнительный контроль 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 работы воспитателей двух параллельных групп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Контроль работы двух воспитателей одной возрастной группы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Взаимоконтроль (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взаимопосещение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Самоконтроль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Мониторинг 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43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692696"/>
            <a:ext cx="10157354" cy="5444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Виды  внутреннего  контроля  в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ДОУ.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Тематический контроль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106695"/>
              </p:ext>
            </p:extLst>
          </p:nvPr>
        </p:nvGraphicFramePr>
        <p:xfrm>
          <a:off x="333772" y="1196752"/>
          <a:ext cx="11377264" cy="50342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07078"/>
                <a:gridCol w="80701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Разновидность контроля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 и содержание контроля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Тематическая проверка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привлечение внимания педагогического коллектива к определенным задачам дидактического, методического, образовательного и развивающего характера, которые в ДОУ решаются недостаточно успешно;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изучение выполнения образовательной программы дошкольного образования по конкретным областям и направлениям развития детей;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выявление уровня работы ДОУ по задачам, намеченным в годовом плане ДОУ.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Итоговый контроль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оценка уровня содержания работы (воспитательно-образовательной, методической и др.) и анализ реализации поставленной задачи;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выявление уровня решения годовых задач согласно ожидаемому результату в конце учебного года.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Персональный контроль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изучение системы работы, оценка распространения передового педагогического опыта и внедрение инновационных технологий в практику работы определенными педагогами, имеющими высокий уровень профессионального мастерства;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выявление состояния работы по устранению недочетов в воспитательно-образовательной работе педагогов по определенной теме.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72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pka-knig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Stopka-knig</Template>
  <TotalTime>0</TotalTime>
  <Words>1808</Words>
  <Application>Microsoft Office PowerPoint</Application>
  <PresentationFormat>Произвольный</PresentationFormat>
  <Paragraphs>295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Helvetica</vt:lpstr>
      <vt:lpstr>Times New Roman</vt:lpstr>
      <vt:lpstr>Stopka-knig</vt:lpstr>
      <vt:lpstr>Контроль в ДОУ как  функция  управления   </vt:lpstr>
      <vt:lpstr>КОНТРОЛЬ – ФУНКЦИЯ УПРАВЛЕНИЯ</vt:lpstr>
      <vt:lpstr>ЗАДАЧИ</vt:lpstr>
      <vt:lpstr>Типы    контроля</vt:lpstr>
      <vt:lpstr>ВАЖНО!</vt:lpstr>
      <vt:lpstr>Алгоритм контроля</vt:lpstr>
      <vt:lpstr>Требования  к  контролю</vt:lpstr>
      <vt:lpstr>Виды  внутреннего  контроля  в  ДОУ</vt:lpstr>
      <vt:lpstr>Виды  внутреннего  контроля  в  ДОУ. Тематический контроль</vt:lpstr>
      <vt:lpstr>Виды  внутреннего  контроля  в  ДОУ. Тематический контроль</vt:lpstr>
      <vt:lpstr>Виды  внутреннего  контроля  в  ДОУ. Тематический контроль</vt:lpstr>
      <vt:lpstr>Виды  внутреннего  контроля  в  ДОУ. Фронтальный контроль</vt:lpstr>
      <vt:lpstr>Виды  внутреннего  контроля  в  ДОУ. Фронтальный контроль</vt:lpstr>
      <vt:lpstr>Виды  внутреннего  контроля  в  ДОУ. Фронтальный контроль</vt:lpstr>
      <vt:lpstr>Виды  внутреннего  контроля  в  ДОУ. Оперативный контроль</vt:lpstr>
      <vt:lpstr>Виды  внутреннего  контроля  в  ДОУ. Оперативный контроль</vt:lpstr>
      <vt:lpstr>Виды  внутреннего  контроля  в  ДОУ. Сравнительный контроль</vt:lpstr>
      <vt:lpstr>Виды  внутреннего  контроля  в  ДОУ. Мониторинг </vt:lpstr>
      <vt:lpstr>Виды  внутреннего  контроля  в  ДОУ. Мониторинг </vt:lpstr>
      <vt:lpstr>Содержание контроля заведующего ДОУ</vt:lpstr>
      <vt:lpstr>Содержание контроля зам.зав. по УВР</vt:lpstr>
      <vt:lpstr>Содержание контроля зам. зав. по АХР</vt:lpstr>
      <vt:lpstr>СТРУКТУРА  ПЛАНА - ГРАФИКА 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2016-08-11T02:19:57Z</dcterms:created>
  <dcterms:modified xsi:type="dcterms:W3CDTF">2016-10-17T14:02:35Z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