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044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868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151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201394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0743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0657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577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3596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75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813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696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394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402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175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557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082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325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11/12/2020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257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8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«Гжель»</a:t>
            </a:r>
            <a:endParaRPr lang="ru-RU" sz="8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38378" y="5274563"/>
            <a:ext cx="8689976" cy="1371599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студентка</a:t>
            </a:r>
          </a:p>
          <a:p>
            <a:pPr algn="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Группы Ш-31</a:t>
            </a:r>
          </a:p>
          <a:p>
            <a:pPr algn="r"/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Кирюшова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Александра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Гжель в png. Обсуждение на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765067" y="200295"/>
            <a:ext cx="4090604" cy="426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48330" y="2555391"/>
            <a:ext cx="4267570" cy="409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24034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32387" y="126124"/>
            <a:ext cx="6716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Точки и прямые линии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776" y="834010"/>
            <a:ext cx="8343552" cy="585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54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93323" y="105103"/>
            <a:ext cx="4214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«Капелька»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497" y="751434"/>
            <a:ext cx="8113329" cy="6063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21499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91863" y="157656"/>
            <a:ext cx="871307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Бордюры </a:t>
            </a:r>
            <a:endParaRPr lang="ru-RU" sz="28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Концом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кисти наносят жилки, штриховку и прихотливо изогнутые стебельки и усики.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498" y="1109333"/>
            <a:ext cx="8921805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117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4110" y="105104"/>
            <a:ext cx="8860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Последовательность росписи птицы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9" y="751435"/>
            <a:ext cx="8597955" cy="600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664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2482" y="0"/>
            <a:ext cx="792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Последовательность росписи блюда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710" y="584775"/>
            <a:ext cx="9552753" cy="619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889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6945" t="7984" r="7239" b="5525"/>
          <a:stretch/>
        </p:blipFill>
        <p:spPr>
          <a:xfrm>
            <a:off x="94593" y="73572"/>
            <a:ext cx="6043448" cy="37942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945" y="73572"/>
            <a:ext cx="5187512" cy="381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028" y="4309241"/>
            <a:ext cx="11751613" cy="232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920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59725" y="1366344"/>
            <a:ext cx="85238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Спасибо за внимание!</a:t>
            </a:r>
            <a:endParaRPr lang="ru-RU" sz="5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 descr="гжель, цветочный узор, синий узор - cкачать бесплатно рендер Узоры и  Орнаменты на Artage.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415" y="2427310"/>
            <a:ext cx="8242192" cy="423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024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4" y="0"/>
            <a:ext cx="10364451" cy="1596177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Издавна говорили </a:t>
            </a:r>
            <a:r>
              <a:rPr lang="ru-RU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гжельцы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FFC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«</a:t>
            </a:r>
            <a:r>
              <a:rPr lang="ru-RU" sz="2800" b="1" dirty="0">
                <a:solidFill>
                  <a:srgbClr val="FFC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Не </a:t>
            </a:r>
            <a:r>
              <a:rPr lang="ru-RU" sz="2800" b="1" dirty="0" err="1">
                <a:solidFill>
                  <a:srgbClr val="FFC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землѐй</a:t>
            </a:r>
            <a:r>
              <a:rPr lang="ru-RU" sz="2800" b="1" dirty="0">
                <a:solidFill>
                  <a:srgbClr val="FFC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кормимся, глина – наше золото»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8767" y="1463203"/>
            <a:ext cx="6737757" cy="3424107"/>
          </a:xfrm>
        </p:spPr>
        <p:txBody>
          <a:bodyPr/>
          <a:lstStyle/>
          <a:p>
            <a:pPr algn="just"/>
            <a:r>
              <a:rPr lang="ru-RU" b="1" cap="none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Гжель</a:t>
            </a:r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это фарфоровые изделия сине-белого цвета. Своё название она получила от названия села, что находится в 60 км от </a:t>
            </a:r>
            <a:r>
              <a:rPr lang="ru-RU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москвы</a:t>
            </a:r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Поэтому родиной гжели считается московская область. Там впервые стали изготавливать эти изделия. Первые гжельские изделия – из глины. Это произошло очень давно – </a:t>
            </a:r>
            <a:r>
              <a:rPr lang="ru-RU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ещѐ</a:t>
            </a:r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14 веке, почти 700 лет назад.</a:t>
            </a:r>
            <a:endParaRPr lang="ru-RU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Расписной самовар «Гжельские узоры» в наборе купить недорого в Москве |  СамогонМасте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737" y="1810044"/>
            <a:ext cx="3774526" cy="3774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8868" y="3944137"/>
            <a:ext cx="4134976" cy="27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7248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82243" y="4521713"/>
            <a:ext cx="10363826" cy="1952660"/>
          </a:xfrm>
        </p:spPr>
        <p:txBody>
          <a:bodyPr/>
          <a:lstStyle/>
          <a:p>
            <a:pPr algn="just"/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Гжельская земля очень богата высококачественными глинами белого цвета. Из </a:t>
            </a:r>
            <a:r>
              <a:rPr lang="ru-RU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неѐ</a:t>
            </a:r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изготавливают различные предметы быта . слово «гжель» – родственник слова «жечь». Изделия из глины для прочности обжигают в печах при очень высокой температуре. Поэтому в слове «гжель» слышится отзвук глагола «жечь».</a:t>
            </a:r>
            <a:endParaRPr lang="ru-RU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616" y="189186"/>
            <a:ext cx="7211080" cy="405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693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410685" y="1545020"/>
            <a:ext cx="5224267" cy="5171090"/>
          </a:xfrm>
        </p:spPr>
        <p:txBody>
          <a:bodyPr>
            <a:normAutofit/>
          </a:bodyPr>
          <a:lstStyle/>
          <a:p>
            <a:pPr algn="just"/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Роспись гжели выполняется кобальтом. Каждое изделие обжигали 2 раза: первый – для закрепления формы, второй – после росписи изделия кобальтом. Минерал кобальт использовали именно потому, что он не выгорает при температуре свыше 1000 градусов И </a:t>
            </a:r>
            <a:r>
              <a:rPr lang="ru-RU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даѐт</a:t>
            </a:r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красивый синий цвет различных оттенков. Но оттенки цвета появляются лишь после обжига, В сыром виде рисунок кобальтом выглядит серо-</a:t>
            </a:r>
            <a:r>
              <a:rPr lang="ru-RU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чѐрным</a:t>
            </a:r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073" y="1442355"/>
            <a:ext cx="5951154" cy="411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03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81939" y="611864"/>
            <a:ext cx="10363826" cy="1984191"/>
          </a:xfrm>
        </p:spPr>
        <p:txBody>
          <a:bodyPr/>
          <a:lstStyle/>
          <a:p>
            <a:pPr algn="just"/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же украшали свои изделия гжельские мастера? Широкой полосой или букетом выделяется главная часть сосуда, более узкими лентами – края горла, дна и ручек. Основными мотивами росписи стали травка, злаки, птицы, полевые и садовые цветы – розы, астры, гвоздики, форма которых перерабатывается и становится довольно условной, но живописной и декоративной.</a:t>
            </a:r>
            <a:endParaRPr lang="ru-RU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1066" y="2718300"/>
            <a:ext cx="6036693" cy="399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06709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579476" y="1208851"/>
            <a:ext cx="474489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Пожалуй, самый излюбленный узор –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гжельская роза.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Иногда она изображена крупно, широкими мазками, а иногда написана тоненькой кисточкой. Концом кисти наносят жилки, штриховку и прихотливо изогнутые стебельки и усики. Очень затейливая, нарядная получается посуда. Полюбилась она людям, и стали называть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еѐ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«нежно-голубое чудо».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9476" y="4047108"/>
            <a:ext cx="4744894" cy="26690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662" y="701565"/>
            <a:ext cx="54864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1847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8221" y="544947"/>
            <a:ext cx="2911366" cy="37996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Посуда:</a:t>
            </a:r>
            <a:endParaRPr lang="ru-RU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768661" y="1515754"/>
            <a:ext cx="5034455" cy="3424107"/>
          </a:xfrm>
        </p:spPr>
        <p:txBody>
          <a:bodyPr/>
          <a:lstStyle/>
          <a:p>
            <a:pPr algn="just"/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Посуда гжели очень разнообразна по форме и назначению: тарелки, </a:t>
            </a:r>
            <a:r>
              <a:rPr lang="ru-RU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маслѐнки</a:t>
            </a:r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солонки, чашки, чайники, миски. Декоративно оформляются все части предмета. Замкнутым орнаментом расписывают тулово, основание и горлышко. Ручка и носик обычно украшаются ленточным орнаментом или голубым цветом.</a:t>
            </a:r>
            <a:endParaRPr lang="ru-RU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5"/>
          <a:stretch/>
        </p:blipFill>
        <p:spPr>
          <a:xfrm>
            <a:off x="427475" y="1255623"/>
            <a:ext cx="6252055" cy="467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2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7375" y="345248"/>
            <a:ext cx="4803853" cy="737317"/>
          </a:xfrm>
        </p:spPr>
        <p:txBody>
          <a:bodyPr/>
          <a:lstStyle/>
          <a:p>
            <a:r>
              <a:rPr lang="ru-RU" b="1" dirty="0">
                <a:solidFill>
                  <a:srgbClr val="0070C0"/>
                </a:solidFill>
                <a:latin typeface="Comic Sans MS" panose="030F0702030302020204" pitchFamily="66" charset="0"/>
              </a:rPr>
              <a:t>Мазок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51641" y="1818636"/>
            <a:ext cx="4929352" cy="3424107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Мастера применяют </a:t>
            </a:r>
            <a:r>
              <a:rPr lang="ru-RU" b="1" cap="non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«мазок на одну сторону»</a:t>
            </a:r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или </a:t>
            </a:r>
            <a:r>
              <a:rPr lang="ru-RU" b="1" cap="non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«мазок с тенями»</a:t>
            </a:r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cap="none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Мазки кладут широкими </a:t>
            </a:r>
            <a:r>
              <a:rPr lang="ru-RU" b="1" cap="non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круговым движением</a:t>
            </a:r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 </a:t>
            </a:r>
            <a:r>
              <a:rPr lang="ru-RU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нѐм</a:t>
            </a:r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виден постепенный переход от светлого к </a:t>
            </a:r>
            <a:r>
              <a:rPr lang="ru-RU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тѐмному</a:t>
            </a:r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Мазок-пятно дополняет тонкая линия: прямая, волнистая, спиральная, округлая. Она </a:t>
            </a:r>
            <a:r>
              <a:rPr lang="ru-RU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подчѐркивает</a:t>
            </a:r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форму цвета и </a:t>
            </a:r>
            <a:r>
              <a:rPr lang="ru-RU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создаѐт</a:t>
            </a:r>
            <a:r>
              <a:rPr lang="ru-RU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самостоятельный узор.</a:t>
            </a:r>
            <a:endParaRPr lang="ru-RU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703" y="898234"/>
            <a:ext cx="4779415" cy="526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441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2482" y="105103"/>
            <a:ext cx="7210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Мазковая</a:t>
            </a:r>
            <a:r>
              <a:rPr lang="ru-RU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роспись. Цветочек.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1724" t="15460" r="11897" b="173"/>
          <a:stretch/>
        </p:blipFill>
        <p:spPr>
          <a:xfrm>
            <a:off x="2375339" y="889493"/>
            <a:ext cx="7083970" cy="586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436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Капля</Template>
  <TotalTime>43</TotalTime>
  <Words>443</Words>
  <Application>Microsoft Office PowerPoint</Application>
  <PresentationFormat>Широкоэкранный</PresentationFormat>
  <Paragraphs>23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Comic Sans MS</vt:lpstr>
      <vt:lpstr>Times New Roman</vt:lpstr>
      <vt:lpstr>Tw Cen MT</vt:lpstr>
      <vt:lpstr>Капля</vt:lpstr>
      <vt:lpstr>«Гжель»</vt:lpstr>
      <vt:lpstr>Издавна говорили гжельцы:  «Не землѐй кормимся, глина – наше золото»</vt:lpstr>
      <vt:lpstr>Презентация PowerPoint</vt:lpstr>
      <vt:lpstr>Презентация PowerPoint</vt:lpstr>
      <vt:lpstr>Презентация PowerPoint</vt:lpstr>
      <vt:lpstr>Презентация PowerPoint</vt:lpstr>
      <vt:lpstr>Посуда:</vt:lpstr>
      <vt:lpstr>Мазок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«Гжель»</dc:title>
  <dc:creator>kiryushova.29@mail.ru</dc:creator>
  <cp:lastModifiedBy>kiryushova.29@mail.ru</cp:lastModifiedBy>
  <cp:revision>5</cp:revision>
  <dcterms:created xsi:type="dcterms:W3CDTF">2020-11-11T23:32:02Z</dcterms:created>
  <dcterms:modified xsi:type="dcterms:W3CDTF">2020-11-12T00:15:48Z</dcterms:modified>
</cp:coreProperties>
</file>