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58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1F5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807BA-F82F-4F01-8664-B0D703E46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7C2F32-1333-4FAF-A91F-55285FB46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481FA3-72D2-425E-A8A8-BA6462037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8A61-C78F-4579-9503-6BA6ABD87EAC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E8D2E-1594-46A6-B380-7D312E78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469413-041B-46DB-B84C-C52220CB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EDDC-1BFF-4B2E-AFFE-1FD9F5170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30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5C6D7-3D73-4C28-9AD2-72EB3608D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C3CA1C-4731-4BB0-BA18-844B1FC63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D99E82-6A09-4803-AD12-DCF6F192E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8A61-C78F-4579-9503-6BA6ABD87EAC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13A865-2F04-4068-A0D5-E0CB2DA0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7C5F6-F53E-491A-ACBD-A640B92E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EDDC-1BFF-4B2E-AFFE-1FD9F5170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92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998E73-9173-486B-8984-121703165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B6D016-9E2D-4F18-9BC7-213ADCCFA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139477-A08D-4586-978E-3E98CD864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8A61-C78F-4579-9503-6BA6ABD87EAC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C784E6-CAF2-465A-85E4-438413C38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C2E995-6E3E-46AA-82F9-504C668D2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EDDC-1BFF-4B2E-AFFE-1FD9F5170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00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F109E-6167-490B-B07E-8CAE95A45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260AD4-24C8-404F-93A7-570F5F6AD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0C6EF9-0933-465E-858E-94FA290A1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8A61-C78F-4579-9503-6BA6ABD87EAC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98A44C-1DDB-404E-9B47-D54BB18FB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C5B685-FD8E-4421-A4DE-4C6077864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EDDC-1BFF-4B2E-AFFE-1FD9F5170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32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C76200-0C0F-4675-84A6-1DA62A18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754A23-B64E-4D76-84C8-FF2512600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1F796D-1249-4942-8D79-339B1C4A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8A61-C78F-4579-9503-6BA6ABD87EAC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60BEFE-52A7-47F0-AB74-0F7A1554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71AF31-1532-4E9B-899B-BCBA7611D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EDDC-1BFF-4B2E-AFFE-1FD9F5170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41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A3914-42D3-44CB-BCC1-C7B3C3062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19C3A5-63EA-418E-A0F3-B1150506E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D7DC70-49A2-4C24-B08D-F037A0979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9B3FCC-CC62-4099-8DBA-9F8D43895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8A61-C78F-4579-9503-6BA6ABD87EAC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88A1AE-C75E-4EA8-AB08-51C8A969E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BEC9AF-2ECD-4BEF-9549-4D38B8B9A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EDDC-1BFF-4B2E-AFFE-1FD9F5170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898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0D02A-37BB-49E7-9727-1FE9BCE6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F47781-5154-427E-88A5-4DE2BD51C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C701B0-BFF4-4D6C-9793-E9C8CE513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7399EC-AD14-4939-B3A0-4FC41A1364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C957565-CEB8-42E8-A13F-67B51C010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F8A798-6101-4310-9F93-853677622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8A61-C78F-4579-9503-6BA6ABD87EAC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83D685D-B4B2-464C-AF01-6DEC8124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E11A2F-40CB-44A4-8682-A34240057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EDDC-1BFF-4B2E-AFFE-1FD9F5170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74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08C31-AFB0-4CC1-9472-E241A870C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86CA7D-B50B-486A-9E42-604D6CB7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8A61-C78F-4579-9503-6BA6ABD87EAC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EF60CE-6C04-4250-A82C-C0699B546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DE8E34-29EB-4BD9-8FAB-85C64485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EDDC-1BFF-4B2E-AFFE-1FD9F5170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47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AF736AC-82F9-434E-AEAC-3B31D52C5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8A61-C78F-4579-9503-6BA6ABD87EAC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2B9B25-96FF-494D-A430-3BDD19DAB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A5FE5-BAFD-4C9F-ADE5-0A3E685FD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EDDC-1BFF-4B2E-AFFE-1FD9F5170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876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FA709-6831-4E99-A3B1-3924D021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CABE27-9DAB-4DC9-AFBD-C0E652154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209D61-E8D4-47B9-9F21-7D778360E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186905-B65F-4F8D-B0BC-088B3C688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8A61-C78F-4579-9503-6BA6ABD87EAC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B76EC1-B854-469C-A6C1-F63384643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EB49A2-B1C8-447C-AA34-B6305ACB4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EDDC-1BFF-4B2E-AFFE-1FD9F5170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5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69F43-4361-46BD-BAF2-C6AB5E80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FBC1DE-8D81-400B-925C-4B3D753A6C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023768-1B84-403F-9EF2-3ED13455F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81CAEF-6374-4538-9ACD-D6CECCA9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8A61-C78F-4579-9503-6BA6ABD87EAC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BD1344-C8C2-4C45-8457-004BA1A4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370AF5-E5D3-4B05-8F76-A742A8D1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EDDC-1BFF-4B2E-AFFE-1FD9F5170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4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E7D4C-F1A4-495C-9BF6-6BDB6D403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B33807-26BC-4742-AFB6-4D2F3B049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BC3BF3-7323-4B81-8032-71D24A516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B8A61-C78F-4579-9503-6BA6ABD87EAC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E93EC8-CB7B-40D7-982A-22DCECCDE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9AA7F9-0884-474F-83F7-D40810AC7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5EDDC-1BFF-4B2E-AFFE-1FD9F5170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58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66EE2-8800-487B-80FB-A0B742B1A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2878704"/>
            <a:ext cx="8345714" cy="110059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«Лес и человек»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F7D8-9902-474C-B45F-6EEC17A1A1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62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9C0512A-DCE0-4214-8EAD-9BB226C9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401" y="446337"/>
            <a:ext cx="2842985" cy="107720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Book Antiqua" panose="02040602050305030304" pitchFamily="18" charset="0"/>
              </a:rPr>
              <a:t>Зимой и летом</a:t>
            </a:r>
            <a:br>
              <a:rPr lang="ru-RU" dirty="0">
                <a:latin typeface="Book Antiqua" panose="02040602050305030304" pitchFamily="18" charset="0"/>
              </a:rPr>
            </a:br>
            <a:r>
              <a:rPr lang="ru-RU" dirty="0">
                <a:latin typeface="Book Antiqua" panose="02040602050305030304" pitchFamily="18" charset="0"/>
              </a:rPr>
              <a:t>Одним цветом.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26804F-8716-4489-A467-B92EE0CF910D}"/>
              </a:ext>
            </a:extLst>
          </p:cNvPr>
          <p:cNvSpPr/>
          <p:nvPr/>
        </p:nvSpPr>
        <p:spPr>
          <a:xfrm>
            <a:off x="4469947" y="3582284"/>
            <a:ext cx="3048000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Под сосною у дорожки</a:t>
            </a:r>
            <a:br>
              <a:rPr lang="ru-RU" sz="2400" dirty="0">
                <a:latin typeface="Book Antiqua" panose="0204060205030503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Кто стоит среди травы?</a:t>
            </a:r>
            <a:br>
              <a:rPr lang="ru-RU" sz="2400" dirty="0">
                <a:latin typeface="Book Antiqua" panose="0204060205030503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Ножка есть, но нет сапожка,</a:t>
            </a:r>
            <a:br>
              <a:rPr lang="ru-RU" sz="2400" dirty="0">
                <a:latin typeface="Book Antiqua" panose="0204060205030503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Шляпка есть — нет головы.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BFA91FF-D27C-4D33-9149-D0FC12C9A1D3}"/>
              </a:ext>
            </a:extLst>
          </p:cNvPr>
          <p:cNvSpPr/>
          <p:nvPr/>
        </p:nvSpPr>
        <p:spPr>
          <a:xfrm>
            <a:off x="280306" y="2253679"/>
            <a:ext cx="3815443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Она не ходит по земле,</a:t>
            </a:r>
            <a:br>
              <a:rPr lang="ru-RU" sz="2400" dirty="0">
                <a:latin typeface="Book Antiqua" panose="02040602050305030304" pitchFamily="18" charset="0"/>
              </a:rPr>
            </a:br>
            <a:r>
              <a:rPr lang="ru-RU" sz="2400" b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Как птица не летает.</a:t>
            </a:r>
            <a:br>
              <a:rPr lang="ru-RU" sz="2400" dirty="0">
                <a:latin typeface="Book Antiqua" panose="02040602050305030304" pitchFamily="18" charset="0"/>
              </a:rPr>
            </a:br>
            <a:r>
              <a:rPr lang="ru-RU" sz="2400" b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Предпочитает жить в дупле,</a:t>
            </a:r>
            <a:br>
              <a:rPr lang="ru-RU" sz="2400" dirty="0">
                <a:latin typeface="Book Antiqua" panose="02040602050305030304" pitchFamily="18" charset="0"/>
              </a:rPr>
            </a:br>
            <a:r>
              <a:rPr lang="ru-RU" sz="2400" b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Орешки запасает.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CC1D54-DDA8-4ADD-82BC-483285A7FF1B}"/>
              </a:ext>
            </a:extLst>
          </p:cNvPr>
          <p:cNvSpPr/>
          <p:nvPr/>
        </p:nvSpPr>
        <p:spPr>
          <a:xfrm>
            <a:off x="8679548" y="4320948"/>
            <a:ext cx="201748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Мягок, а не пух,</a:t>
            </a:r>
            <a:br>
              <a:rPr lang="ru-RU" sz="2400" dirty="0">
                <a:latin typeface="Book Antiqua" panose="0204060205030503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Зелен, а не трава.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A80D6F1-0B7C-483D-83C9-5CFED006DED1}"/>
              </a:ext>
            </a:extLst>
          </p:cNvPr>
          <p:cNvSpPr/>
          <p:nvPr/>
        </p:nvSpPr>
        <p:spPr>
          <a:xfrm>
            <a:off x="7892146" y="335844"/>
            <a:ext cx="2891971" cy="30469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Я живу в глухой избушке,</a:t>
            </a:r>
            <a:br>
              <a:rPr lang="ru-RU" sz="2400" dirty="0">
                <a:latin typeface="Book Antiqua" panose="0204060205030503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Знаю каждую опушку,</a:t>
            </a:r>
            <a:br>
              <a:rPr lang="ru-RU" sz="2400" dirty="0">
                <a:latin typeface="Book Antiqua" panose="0204060205030503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Каждый холмик и нору,</a:t>
            </a:r>
            <a:br>
              <a:rPr lang="ru-RU" sz="2400" dirty="0">
                <a:latin typeface="Book Antiqua" panose="02040602050305030304" pitchFamily="18" charset="0"/>
              </a:rPr>
            </a:br>
            <a:r>
              <a:rPr lang="ru-RU" sz="2400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</a:rPr>
              <a:t>Ведь работаю в бору.</a:t>
            </a:r>
            <a:endParaRPr lang="ru-RU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51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9C0512A-DCE0-4214-8EAD-9BB226C9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28" y="410017"/>
            <a:ext cx="11205028" cy="173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i="1" dirty="0">
                <a:solidFill>
                  <a:srgbClr val="1F5D17"/>
                </a:solidFill>
              </a:rPr>
              <a:t>«… – точно терем расписной, лиловый, золотой, багряный. Веселой пестрою стеной стоит над солнечной поляной, завороженный тишиной…» И.А. Бунин</a:t>
            </a:r>
          </a:p>
        </p:txBody>
      </p:sp>
      <p:pic>
        <p:nvPicPr>
          <p:cNvPr id="1028" name="Picture 4" descr="Мой гномик маленький ~ Поэзия (Авторская песня)">
            <a:extLst>
              <a:ext uri="{FF2B5EF4-FFF2-40B4-BE49-F238E27FC236}">
                <a16:creationId xmlns:a16="http://schemas.microsoft.com/office/drawing/2014/main" id="{AB67A4C5-22A5-4840-93EE-57BC91C267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084" y="1912686"/>
            <a:ext cx="4262086" cy="453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778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9AF3E-F9EA-4D8D-B7AD-F6CA6FEC5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C0512A-DCE0-4214-8EAD-9BB226C98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Какие животные живут в лесу? - Other">
            <a:extLst>
              <a:ext uri="{FF2B5EF4-FFF2-40B4-BE49-F238E27FC236}">
                <a16:creationId xmlns:a16="http://schemas.microsoft.com/office/drawing/2014/main" id="{D11710E9-32EB-4EDA-B7B3-29CECB1C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18" y="577544"/>
            <a:ext cx="4402231" cy="24749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кие животные обитают в смешанном лесу. Животный мир смешанных лесов:  фото, картинки, видео. - webmandry.com">
            <a:extLst>
              <a:ext uri="{FF2B5EF4-FFF2-40B4-BE49-F238E27FC236}">
                <a16:creationId xmlns:a16="http://schemas.microsoft.com/office/drawing/2014/main" id="{2DEF26C6-66DF-47C5-BE39-25FB518DF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866" y="365125"/>
            <a:ext cx="4219920" cy="28062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Дикие, но симпатичные: какие животные обитают в московских лесах – Москва  24, 29.11.2017">
            <a:extLst>
              <a:ext uri="{FF2B5EF4-FFF2-40B4-BE49-F238E27FC236}">
                <a16:creationId xmlns:a16="http://schemas.microsoft.com/office/drawing/2014/main" id="{75821D7C-B309-426A-9408-CE5F0D627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51" y="3466840"/>
            <a:ext cx="4462236" cy="28498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кие животные живут в лесу">
            <a:extLst>
              <a:ext uri="{FF2B5EF4-FFF2-40B4-BE49-F238E27FC236}">
                <a16:creationId xmlns:a16="http://schemas.microsoft.com/office/drawing/2014/main" id="{E34EDDC9-CA4A-4ABA-851E-885D0F0F3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457" y="3650162"/>
            <a:ext cx="3904343" cy="28062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акие животные живут в лесу?">
            <a:extLst>
              <a:ext uri="{FF2B5EF4-FFF2-40B4-BE49-F238E27FC236}">
                <a16:creationId xmlns:a16="http://schemas.microsoft.com/office/drawing/2014/main" id="{E5A2E67B-D02B-4E12-9762-58B41118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726" y="2332945"/>
            <a:ext cx="3622494" cy="2720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361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9AF3E-F9EA-4D8D-B7AD-F6CA6FEC5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C0512A-DCE0-4214-8EAD-9BB226C9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86" y="1691593"/>
            <a:ext cx="7380514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A1405BE-A365-4A37-AE75-1878FA588E93}"/>
              </a:ext>
            </a:extLst>
          </p:cNvPr>
          <p:cNvSpPr/>
          <p:nvPr/>
        </p:nvSpPr>
        <p:spPr>
          <a:xfrm>
            <a:off x="1698171" y="815069"/>
            <a:ext cx="9463315" cy="49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Лесные «этажи»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0" i="1" dirty="0">
                <a:effectLst/>
                <a:latin typeface="Open Sans"/>
              </a:rPr>
              <a:t>Деревья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0" i="1" dirty="0">
                <a:effectLst/>
                <a:latin typeface="Open Sans"/>
              </a:rPr>
              <a:t>Кустарники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0" i="1" dirty="0">
                <a:effectLst/>
                <a:latin typeface="Open Sans"/>
              </a:rPr>
              <a:t>Маленькие кустарнички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0" i="1" dirty="0">
                <a:effectLst/>
                <a:latin typeface="Open Sans"/>
              </a:rPr>
              <a:t>Травы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0" i="1" dirty="0">
                <a:effectLst/>
                <a:latin typeface="Open Sans"/>
              </a:rPr>
              <a:t>Грибы </a:t>
            </a:r>
            <a:endParaRPr lang="ru-RU" sz="3200" i="1" dirty="0">
              <a:latin typeface="Open Sans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0" i="1" dirty="0">
                <a:effectLst/>
                <a:latin typeface="Open Sans"/>
              </a:rPr>
              <a:t>Мхи и лишайники </a:t>
            </a:r>
            <a:endParaRPr lang="ru-RU" sz="3200" i="1" dirty="0"/>
          </a:p>
        </p:txBody>
      </p:sp>
      <p:pic>
        <p:nvPicPr>
          <p:cNvPr id="2050" name="Picture 2" descr="Прованс | Композиции цветников, Дизайн цветочного сада, Идеи озеленения">
            <a:extLst>
              <a:ext uri="{FF2B5EF4-FFF2-40B4-BE49-F238E27FC236}">
                <a16:creationId xmlns:a16="http://schemas.microsoft.com/office/drawing/2014/main" id="{62573FA3-232C-4984-979F-6589FF8A0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53" y="1916639"/>
            <a:ext cx="5389789" cy="457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592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9AF3E-F9EA-4D8D-B7AD-F6CA6FEC5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равила безопасного поведения в лесу для детей">
            <a:hlinkClick r:id="" action="ppaction://media"/>
            <a:extLst>
              <a:ext uri="{FF2B5EF4-FFF2-40B4-BE49-F238E27FC236}">
                <a16:creationId xmlns:a16="http://schemas.microsoft.com/office/drawing/2014/main" id="{8B6C9020-1CA5-4F8F-AAE5-746D2C1DBFC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436" y="161925"/>
            <a:ext cx="10734364" cy="6037943"/>
          </a:xfrm>
        </p:spPr>
      </p:pic>
    </p:spTree>
    <p:extLst>
      <p:ext uri="{BB962C8B-B14F-4D97-AF65-F5344CB8AC3E}">
        <p14:creationId xmlns:p14="http://schemas.microsoft.com/office/powerpoint/2010/main" val="195406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136</Words>
  <Application>Microsoft Office PowerPoint</Application>
  <PresentationFormat>Широкоэкранный</PresentationFormat>
  <Paragraphs>14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Book Antiqua</vt:lpstr>
      <vt:lpstr>Calibri</vt:lpstr>
      <vt:lpstr>Calibri Light</vt:lpstr>
      <vt:lpstr>Open Sans</vt:lpstr>
      <vt:lpstr>Тема Office</vt:lpstr>
      <vt:lpstr>«Лес и человек»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2020-11-18T23:39:17Z</dcterms:created>
  <dcterms:modified xsi:type="dcterms:W3CDTF">2020-11-19T01:00:35Z</dcterms:modified>
</cp:coreProperties>
</file>