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3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1E883-4DC4-4F8F-882F-25B6C38DDC0C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9A4FE-C4E7-4C51-AE0D-63925E0E8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A4FE-C4E7-4C51-AE0D-63925E0E8D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t="-7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oy2vasilek@mail.ru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3571900" cy="2154230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 основная общеобразовательная школа №20  имени               В.Ф. Грушина  города Новокуйбышевска городского округа Новокуйбышевск  Самарской  области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"Детский сад "Василёк» Россия 446205Самарская область,                                  г.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Новокуйбышевск,ул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 Егорова, 10б ,  8(84635)4-19-50,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mdoy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2</a:t>
            </a:r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vasilek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1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1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928670"/>
            <a:ext cx="4714908" cy="235745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500" dirty="0" smtClean="0"/>
              <a:t>Выступление </a:t>
            </a:r>
          </a:p>
          <a:p>
            <a:pPr algn="r">
              <a:buNone/>
            </a:pPr>
            <a:r>
              <a:rPr lang="ru-RU" sz="1500" dirty="0" smtClean="0"/>
              <a:t>на педагогическом совете </a:t>
            </a:r>
          </a:p>
          <a:p>
            <a:pPr algn="r">
              <a:buNone/>
            </a:pPr>
            <a:r>
              <a:rPr lang="ru-RU" sz="1500" dirty="0" smtClean="0"/>
              <a:t>Инструктор по физической культуре:</a:t>
            </a:r>
          </a:p>
          <a:p>
            <a:pPr algn="r">
              <a:buNone/>
            </a:pPr>
            <a:r>
              <a:rPr lang="ru-RU" sz="1500" dirty="0" smtClean="0"/>
              <a:t>Васильева Ольга Валентиновна</a:t>
            </a:r>
          </a:p>
          <a:p>
            <a:pPr algn="r">
              <a:buNone/>
            </a:pPr>
            <a:r>
              <a:rPr lang="ru-RU" sz="1500" dirty="0" smtClean="0"/>
              <a:t> высшая квалификационная категория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71744"/>
            <a:ext cx="8429683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Партнёрство  дошкольного образования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 семьями воспитанников или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вовлечение родителей в воспитательно-образовательный процесс  с целью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приобщению к здоровому образу жизни </a:t>
            </a: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71488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«Если мы будем ждать чудес, то будем сидеть у разбитого корыта. </a:t>
            </a:r>
            <a:br>
              <a:rPr lang="ru-RU" b="1" dirty="0" smtClean="0"/>
            </a:br>
            <a:r>
              <a:rPr lang="ru-RU" b="1" dirty="0" smtClean="0"/>
              <a:t>Нужно всё делать своими руками» </a:t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                                              В.В.Путин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5143536" cy="17970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 Развитие спорта и привитие вкуса к нему внесет большой вклад в воспитание сильной молодежи.  В.В.Путин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8" name="Содержимое 17" descr="Слайд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571876"/>
            <a:ext cx="2263395" cy="301785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14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643314"/>
            <a:ext cx="2357422" cy="29014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Содержимое 18" descr="Слайд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2287183" cy="319245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Содержимое 21" descr="Слайд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566" y="3357562"/>
            <a:ext cx="2282434" cy="32575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Содержимое 27" descr="Слайд5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46300" t="50509" r="5296" b="2139"/>
          <a:stretch>
            <a:fillRect/>
          </a:stretch>
        </p:blipFill>
        <p:spPr>
          <a:xfrm>
            <a:off x="6357950" y="500042"/>
            <a:ext cx="2000264" cy="26090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Содержимое 24" descr="Слайд12.JPG"/>
          <p:cNvPicPr>
            <a:picLocks noChangeAspect="1"/>
          </p:cNvPicPr>
          <p:nvPr/>
        </p:nvPicPr>
        <p:blipFill>
          <a:blip r:embed="rId7" cstate="print"/>
          <a:srcRect l="10524" t="61558" r="9505" b="3717"/>
          <a:stretch>
            <a:fillRect/>
          </a:stretch>
        </p:blipFill>
        <p:spPr>
          <a:xfrm>
            <a:off x="1285852" y="1928802"/>
            <a:ext cx="4214842" cy="14287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000108"/>
            <a:ext cx="3714776" cy="27146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«совместные усилия государственных органов и общественных организаций - обязательно принесут достойный результат, и с каждым годом все больше людей в России будут делать уверенный выбор - в пользу спорта и здорового образа жизни». В.В.Путин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9" name="Содержимое 5" descr="20180927_11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4038600" cy="22717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15" descr="Фото5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00108"/>
            <a:ext cx="3614734" cy="228242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Содержимое 26" descr="DSCF503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786314" y="3786190"/>
            <a:ext cx="3571900" cy="221457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57752" y="5286388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6715172" cy="107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«…несмотря ни на какие трудности, мы будем наращивать усилия по развитию спорта в стране". </a:t>
            </a:r>
            <a:br>
              <a:rPr lang="ru-RU" sz="2000" b="1" dirty="0" smtClean="0"/>
            </a:br>
            <a:r>
              <a:rPr lang="ru-RU" sz="2000" b="1" dirty="0" smtClean="0"/>
              <a:t> Д.Медведев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2214554"/>
            <a:ext cx="7358114" cy="3571900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Мы хотим чтобы дети смеялись,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 здоровыми дети росли,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Чтобы спортом они занимались,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физкультура помощник в пути.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Мы хотим чтоб бассейн наш работал.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 спортивная площадка  современная была.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 физкультурные залы не закрывались.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 была доступная развивающая среда.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«Нет ничего важнее в стране, чем будущее детей .» В.В.Путин</a:t>
            </a:r>
          </a:p>
          <a:p>
            <a:pPr algn="ctr"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1438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           Наша задача сделать так, чтобы не менее 40 процентов  граждан России к 2020 году регулярно занимались спортом.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И уверен - мы этого добьемся»                      В.В.Путин</a:t>
            </a:r>
            <a:endParaRPr lang="ru-RU" sz="1800" dirty="0"/>
          </a:p>
        </p:txBody>
      </p:sp>
      <p:pic>
        <p:nvPicPr>
          <p:cNvPr id="7" name="Picture 2" descr="C:\Users\Ира\Desktop\Camera\20190401_080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038600" cy="227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Ира\Desktop\Camera\20190401_081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038600" cy="227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4500570"/>
            <a:ext cx="7858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 целью  привлечь родителей к участию в мероприятиях, установить теплые  отношения между педагогами и родителями, а также более доверительные отношения между родителями и детьми в этом помогают нам   инновационные формы работы с семьями воспитанников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За неделю здоровья в детском саду : на утренней гимнастике было охвачено -   7 мамочек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1357298"/>
            <a:ext cx="3643306" cy="2500330"/>
          </a:xfrm>
        </p:spPr>
        <p:txBody>
          <a:bodyPr>
            <a:normAutofit lnSpcReduction="10000"/>
          </a:bodyPr>
          <a:lstStyle/>
          <a:p>
            <a:pPr marL="1588" indent="12700" algn="ctr">
              <a:buNone/>
            </a:pPr>
            <a:r>
              <a:rPr lang="ru-RU" sz="1600" dirty="0" smtClean="0">
                <a:latin typeface="+mj-lt"/>
              </a:rPr>
              <a:t>Физкультурно-оздоровительная технология </a:t>
            </a:r>
            <a:r>
              <a:rPr lang="ru-RU" sz="1600" dirty="0" smtClean="0">
                <a:latin typeface="+mj-lt"/>
              </a:rPr>
              <a:t>– это </a:t>
            </a:r>
            <a:r>
              <a:rPr lang="ru-RU" sz="1600" dirty="0" smtClean="0">
                <a:latin typeface="+mj-lt"/>
              </a:rPr>
              <a:t>совокупность процессов, </a:t>
            </a:r>
            <a:r>
              <a:rPr lang="ru-RU" sz="1600" dirty="0" smtClean="0">
                <a:latin typeface="+mj-lt"/>
              </a:rPr>
              <a:t>последовательно направленных </a:t>
            </a:r>
            <a:r>
              <a:rPr lang="ru-RU" sz="1600" dirty="0" smtClean="0">
                <a:latin typeface="+mj-lt"/>
              </a:rPr>
              <a:t>на создание систем оздоровления и разработку оздоровительных методик для поддержания, укрепления и формирования здоровья занимающихся.</a:t>
            </a:r>
            <a:br>
              <a:rPr lang="ru-RU" sz="1600" dirty="0" smtClean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2051" name="Picture 3" descr="C:\Users\Ира\Desktop\Camera\20190611_094617.jpg"/>
          <p:cNvPicPr>
            <a:picLocks noChangeAspect="1" noChangeArrowheads="1"/>
          </p:cNvPicPr>
          <p:nvPr/>
        </p:nvPicPr>
        <p:blipFill>
          <a:blip r:embed="rId2" cstate="print"/>
          <a:srcRect l="19531" b="12500"/>
          <a:stretch>
            <a:fillRect/>
          </a:stretch>
        </p:blipFill>
        <p:spPr bwMode="auto">
          <a:xfrm>
            <a:off x="4714876" y="428604"/>
            <a:ext cx="374990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Ира\Desktop\военные сборы\IMG-09d5e1a3d81e282a6ec9a93dafb412e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43372" y="3286124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Приобщение семьи к физическому воспитанию ребенка включает несколько этапов: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1 </a:t>
            </a:r>
            <a:r>
              <a:rPr lang="ru-RU" sz="1400" dirty="0" smtClean="0">
                <a:latin typeface="+mj-lt"/>
              </a:rPr>
              <a:t>этап - ознакомительный (сбор информации, анкетирование)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2 этап – </a:t>
            </a:r>
            <a:r>
              <a:rPr lang="ru-RU" sz="1400" dirty="0" err="1" smtClean="0">
                <a:latin typeface="+mj-lt"/>
              </a:rPr>
              <a:t>общепрофилактический</a:t>
            </a:r>
            <a:r>
              <a:rPr lang="ru-RU" sz="1400" dirty="0" smtClean="0">
                <a:latin typeface="+mj-lt"/>
              </a:rPr>
              <a:t>  (наглядная агитация, консультации, стенды, памятки, папки – раскладушки)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3 этап – индивидуальная работа (ознакомление с опытом семейного воспитания)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4 этап – интегративный (совместные мероприятия, родительские собрания, праздники, Дни здоровья и т.д.)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586658" cy="143985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На чемпионатах побеждают, конечно, единицы. </a:t>
            </a:r>
            <a:br>
              <a:rPr lang="ru-RU" sz="1600" b="1" dirty="0" smtClean="0"/>
            </a:br>
            <a:r>
              <a:rPr lang="ru-RU" sz="1600" b="1" dirty="0" smtClean="0"/>
              <a:t>Но прочный фундамент их успехов — это массовый спорт. </a:t>
            </a:r>
            <a:br>
              <a:rPr lang="ru-RU" sz="1600" b="1" dirty="0" smtClean="0"/>
            </a:br>
            <a:r>
              <a:rPr lang="ru-RU" sz="1600" b="1" dirty="0" smtClean="0"/>
              <a:t>Вовлечение в спортивную жизнь наших граждан с самого раннего детства —</a:t>
            </a:r>
            <a:br>
              <a:rPr lang="ru-RU" sz="1600" b="1" dirty="0" smtClean="0"/>
            </a:br>
            <a:r>
              <a:rPr lang="ru-RU" sz="1600" b="1" dirty="0" smtClean="0"/>
              <a:t> это одна из ключевых задач, которая стоит перед нами.«        В.В.Путин </a:t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" name="Picture 3" descr="C:\Users\Ира\Desktop\Camera\20190402_081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4038600" cy="227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Ира\Desktop\Camera\20190403_081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998422" cy="224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4786322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Технология нужна и поэтому  важна:  гимнастика утренняя,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занятия физкультурные, праздники спортивные,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досуги игровые,  развлечения музыкальные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429420" cy="200026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"</a:t>
            </a:r>
            <a:r>
              <a:rPr lang="ru-RU" sz="1800" b="1" dirty="0" smtClean="0"/>
              <a:t>Сегодня наша общая, важнейшая задача - создание условий для того, чтобы занятия спортом были по-настоящему доступными для граждан разного возраста, прежде всего - для молодёжи.»       В.В.Путин</a:t>
            </a:r>
            <a:endParaRPr lang="ru-RU" sz="1800" dirty="0"/>
          </a:p>
        </p:txBody>
      </p:sp>
      <p:pic>
        <p:nvPicPr>
          <p:cNvPr id="5" name="Picture 2" descr="C:\Users\Ира\Desktop\Camera\20190405_0805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3981796" cy="224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Ира\Desktop\Camera\20190405_0817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3895724" cy="227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"Еще раз повторяю, добиться самого главного результата —</a:t>
            </a:r>
            <a:br>
              <a:rPr lang="ru-RU" sz="1800" b="1" dirty="0" smtClean="0"/>
            </a:br>
            <a:r>
              <a:rPr lang="ru-RU" sz="1800" b="1" dirty="0" smtClean="0"/>
              <a:t> сделать спортивные занятия и занятия физической культурой в стране</a:t>
            </a:r>
            <a:br>
              <a:rPr lang="ru-RU" sz="1800" b="1" dirty="0" smtClean="0"/>
            </a:br>
            <a:r>
              <a:rPr lang="ru-RU" sz="1800" b="1" dirty="0" smtClean="0"/>
              <a:t> по-настоящему массовыми.»     В.В.Путин</a:t>
            </a:r>
            <a:endParaRPr lang="ru-RU" sz="1800" dirty="0"/>
          </a:p>
        </p:txBody>
      </p:sp>
      <p:pic>
        <p:nvPicPr>
          <p:cNvPr id="5" name="Picture 4" descr="C:\Users\Ира\Desktop\Camera\20190611_0929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38600" cy="234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Ира\Desktop\голубая\Съемный диск\вс\IMG-5b4f511597fd8bb7345a6701be835169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786447" cy="242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4643446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"Современный оснащенный спортзал должен быть в каждом учебном заведении. Решить эту задачу нужно в ближайшие годы", - сказал Путин.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071546"/>
            <a:ext cx="3571900" cy="17859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«… качество образования может послужить</a:t>
            </a:r>
            <a:br>
              <a:rPr lang="ru-RU" sz="1800" b="1" dirty="0" smtClean="0"/>
            </a:br>
            <a:r>
              <a:rPr lang="ru-RU" sz="1800" b="1" dirty="0" smtClean="0"/>
              <a:t> основой качества жизни…»  В.В.Путин</a:t>
            </a:r>
            <a:endParaRPr lang="ru-RU" sz="1800" b="1" dirty="0"/>
          </a:p>
        </p:txBody>
      </p:sp>
      <p:pic>
        <p:nvPicPr>
          <p:cNvPr id="6" name="Picture 2" descr="C:\Users\Ира\Desktop\садик\IMG-5a4aa57b0751823a68927727af93566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AutoShape 2" descr="https://ds03.infourok.ru/uploads/ex/105f/000023e6-a4611f42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Ира\Desktop\Camera\Viber Images\IMG-3c3c152020edbbba785bfc05abc6fac6-V.jpg"/>
          <p:cNvPicPr>
            <a:picLocks noChangeAspect="1" noChangeArrowheads="1"/>
          </p:cNvPicPr>
          <p:nvPr/>
        </p:nvPicPr>
        <p:blipFill>
          <a:blip r:embed="rId4" cstate="print"/>
          <a:srcRect t="31568"/>
          <a:stretch>
            <a:fillRect/>
          </a:stretch>
        </p:blipFill>
        <p:spPr bwMode="auto">
          <a:xfrm>
            <a:off x="428596" y="928670"/>
            <a:ext cx="4038600" cy="207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Ира\Desktop\DYWK2Z1XkAAsCb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786058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60894"/>
            <a:ext cx="8229600" cy="93980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Обобщение  опыта работы   ЗОЖ проходит на методических объединениях, форумах, конференция, методических неделях, педагогических советах и семинарах .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038600" cy="2271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038600" cy="227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28670"/>
            <a:ext cx="8229600" cy="939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«Спорт и физкультура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это  не просто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развлекушка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чрезвычайно важное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государственное дело»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latin typeface="+mj-lt"/>
                <a:ea typeface="+mj-ea"/>
                <a:cs typeface="+mj-cs"/>
              </a:rPr>
              <a:t>Владимир</a:t>
            </a:r>
            <a:r>
              <a:rPr lang="ru-RU" b="1" dirty="0" smtClean="0">
                <a:latin typeface="+mj-lt"/>
                <a:ea typeface="+mj-ea"/>
                <a:cs typeface="+mj-cs"/>
              </a:rPr>
              <a:t> Путин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1928802"/>
            <a:ext cx="3000396" cy="35719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Дополнительное образование воспитанников  детского сада «Василёк» старший дошкольный возраст: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-старшая группа «Ириски»</a:t>
            </a:r>
            <a:br>
              <a:rPr lang="ru-RU" sz="1400" dirty="0" smtClean="0"/>
            </a:br>
            <a:r>
              <a:rPr lang="ru-RU" sz="1400" dirty="0" smtClean="0"/>
              <a:t>-старшая группа «Подсолнушки»</a:t>
            </a:r>
            <a:br>
              <a:rPr lang="ru-RU" sz="1400" dirty="0" smtClean="0"/>
            </a:br>
            <a:r>
              <a:rPr lang="ru-RU" sz="1400" dirty="0" smtClean="0"/>
              <a:t>-подготовительная группа «Незабудки»</a:t>
            </a:r>
            <a:br>
              <a:rPr lang="ru-RU" sz="1400" dirty="0" smtClean="0"/>
            </a:br>
            <a:r>
              <a:rPr lang="ru-RU" sz="1400" dirty="0" smtClean="0"/>
              <a:t>-подготовительная группа «Колокольчик»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071546"/>
            <a:ext cx="7615262" cy="1471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"</a:t>
            </a:r>
            <a:r>
              <a:rPr lang="ru-RU" sz="1800" b="1" dirty="0" smtClean="0"/>
              <a:t>Массовый спорт - это фундамент спортивных побед. Привлекать и удерживать молодежь в секциях нужно всеми доступными средствами»  В.В.Путин</a:t>
            </a:r>
            <a:endParaRPr lang="ru-RU" sz="1800" b="1" dirty="0"/>
          </a:p>
        </p:txBody>
      </p:sp>
      <p:pic>
        <p:nvPicPr>
          <p:cNvPr id="5" name="Содержимое 11" descr="20180628_1042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7907"/>
          <a:stretch>
            <a:fillRect/>
          </a:stretch>
        </p:blipFill>
        <p:spPr>
          <a:xfrm>
            <a:off x="714348" y="2643182"/>
            <a:ext cx="4609117" cy="250033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432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 Государственное бюджетное общеобразовательное учреждение Самарской области  основная общеобразовательная школа №20  имени               В.Ф. Грушина  города Новокуйбышевска городского округа Новокуйбышевск  Самарской  области  структурное подразделение "Детский сад "Василёк» Россия 446205Самарская область,                                  г. Новокуйбышевск,ул. Егорова, 10б ,  8(84635)4-19-50, E-mail: mdoy2vasilek@mail.ru</vt:lpstr>
      <vt:lpstr>               Наша задача сделать так, чтобы не менее 40 процентов  граждан России к 2020 году регулярно занимались спортом.                                  И уверен - мы этого добьемся»                      В.В.Путин</vt:lpstr>
      <vt:lpstr>Слайд 3</vt:lpstr>
      <vt:lpstr>На чемпионатах побеждают, конечно, единицы.  Но прочный фундамент их успехов — это массовый спорт.  Вовлечение в спортивную жизнь наших граждан с самого раннего детства —  это одна из ключевых задач, которая стоит перед нами.«        В.В.Путин  </vt:lpstr>
      <vt:lpstr>"Сегодня наша общая, важнейшая задача - создание условий для того, чтобы занятия спортом были по-настоящему доступными для граждан разного возраста, прежде всего - для молодёжи.»       В.В.Путин</vt:lpstr>
      <vt:lpstr>"Еще раз повторяю, добиться самого главного результата —  сделать спортивные занятия и занятия физической культурой в стране  по-настоящему массовыми.»     В.В.Путин</vt:lpstr>
      <vt:lpstr>«… качество образования может послужить  основой качества жизни…»  В.В.Путин</vt:lpstr>
      <vt:lpstr>Обобщение  опыта работы   ЗОЖ проходит на методических объединениях, форумах, конференция, методических неделях, педагогических советах и семинарах .</vt:lpstr>
      <vt:lpstr>Дополнительное образование воспитанников  детского сада «Василёк» старший дошкольный возраст: -старшая группа «Ириски» -старшая группа «Подсолнушки» -подготовительная группа «Незабудки» -подготовительная группа «Колокольчик»</vt:lpstr>
      <vt:lpstr>    Развитие спорта и привитие вкуса к нему внесет большой вклад в воспитание сильной молодежи.  В.В.Путин </vt:lpstr>
      <vt:lpstr>«совместные усилия государственных органов и общественных организаций - обязательно принесут достойный результат, и с каждым годом все больше людей в России будут делать уверенный выбор - в пользу спорта и здорового образа жизни». В.В.Путин </vt:lpstr>
      <vt:lpstr>«…несмотря ни на какие трудности, мы будем наращивать усилия по развитию спорта в стране".   Д.Медведев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18</cp:revision>
  <dcterms:created xsi:type="dcterms:W3CDTF">2019-12-04T02:23:27Z</dcterms:created>
  <dcterms:modified xsi:type="dcterms:W3CDTF">2019-12-04T05:18:18Z</dcterms:modified>
</cp:coreProperties>
</file>