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15"/>
  </p:notesMasterIdLst>
  <p:handoutMasterIdLst>
    <p:handoutMasterId r:id="rId16"/>
  </p:handoutMasterIdLst>
  <p:sldIdLst>
    <p:sldId id="268" r:id="rId5"/>
    <p:sldId id="269" r:id="rId6"/>
    <p:sldId id="270" r:id="rId7"/>
    <p:sldId id="279" r:id="rId8"/>
    <p:sldId id="280" r:id="rId9"/>
    <p:sldId id="273" r:id="rId10"/>
    <p:sldId id="274" r:id="rId11"/>
    <p:sldId id="275" r:id="rId12"/>
    <p:sldId id="281" r:id="rId13"/>
    <p:sldId id="278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7" autoAdjust="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F3C82B-095E-432A-8E4F-E087C387918F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4735-1BB6-4763-8A8D-34C11DAC25B4}" type="datetime1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3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09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16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63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54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2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89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53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50C32B-13BC-41B2-AB2D-75A69B5D8E60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351680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75850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7370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337371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20943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4A4930-1B63-4514-8E07-EEB83AF0186B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25405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CDA88E-7571-482A-A17D-AE45349CD010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410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AEB8D07-12B7-4CC0-91DA-BA7EDDEA5EBC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463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77C20-F13B-4081-A448-651CC7F79BA0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6C3B4A-3BD8-46EE-A306-574C8F1203AA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79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7066F1-56AD-4A65-8D23-47D03E281CDD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7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538DC8-A5CF-403B-A700-B1EE2B32A73F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5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48CB36-2A7D-4294-8E4B-2CBD284FA1A2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273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077C20-F13B-4081-A448-651CC7F79BA0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33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6503EF6-DB2E-40D3-9F86-4A2B56C7C971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04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20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74A4930-1B63-4514-8E07-EEB83AF0186B}" type="datetime1">
              <a:rPr lang="ru-RU" noProof="0" smtClean="0"/>
              <a:t>12.11.2020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0015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65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pb.proforientator.ru/publications/articles/professiya-arhitektor.html" TargetMode="External"/><Relationship Id="rId5" Type="http://schemas.openxmlformats.org/officeDocument/2006/relationships/hyperlink" Target="https://proforientator.ru/publications/articles/professiya-arhitektor.html" TargetMode="External"/><Relationship Id="rId4" Type="http://schemas.openxmlformats.org/officeDocument/2006/relationships/hyperlink" Target="https://www.kp.ru/putevoditel/obrazovanie/professii/arkhitekt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923" y="546082"/>
            <a:ext cx="10619233" cy="1665079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</a:rPr>
              <a:t>Моя будущая Профессия -архитектор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4814" y="5317448"/>
            <a:ext cx="6128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Гузенко Софья 4 б класс МБОУ СОШ №5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506" y="2203269"/>
            <a:ext cx="5895703" cy="1863634"/>
          </a:xfrm>
        </p:spPr>
        <p:txBody>
          <a:bodyPr rtlCol="0">
            <a:normAutofit fontScale="92500" lnSpcReduction="20000"/>
          </a:bodyPr>
          <a:lstStyle/>
          <a:p>
            <a:pPr rtl="0"/>
            <a:endParaRPr lang="ru-RU" dirty="0" smtClean="0"/>
          </a:p>
          <a:p>
            <a:pPr rtl="0"/>
            <a:endParaRPr lang="ru-RU" dirty="0"/>
          </a:p>
          <a:p>
            <a:pPr rtl="0"/>
            <a:r>
              <a:rPr lang="ru-RU" sz="4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13" y="-158933"/>
            <a:ext cx="12192000" cy="1123405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Кто такой архитектор?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0" y="477454"/>
            <a:ext cx="7923474" cy="4346062"/>
          </a:xfrm>
        </p:spPr>
        <p:txBody>
          <a:bodyPr rtlCol="0">
            <a:norm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 - специалист, работающий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строительства и проектирования различных зданий, памятников,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территории, сооружений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пр. 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профессия,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из наиболее творческих. Деятельность архитектора подразумевает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расчет и воплощение художественного образа на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бумаге, а затем контроль воплощения художественной мысли в жизни, так называется авторский и архитектурный надзор.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Существует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разновидностей этой классификации: ландшафтный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архитектор,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архитектор-реставратор и архитектор строитель. Но наиболее популярными в данный момент являются архитекторы-дизайнеры. 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8158"/>
          </a:xfrm>
        </p:spPr>
        <p:txBody>
          <a:bodyPr rtlCol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Чем занимается архитектор?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09" y="966880"/>
            <a:ext cx="10739846" cy="3727174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развитием технологий работа архитектора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изменилась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Причиной является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усложнение строительных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Разработкой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макетов различных городов и поселков;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роектирование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объектов городов (заводы, дома, школы, детские сады и т.д.);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еконструкция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старых городов и памятников архитектуры;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азработка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природного ландшафта (создание ландшафтных панорам);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роектирование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благоприятных жилищно-бытовых условий;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ассмотрение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 строительства, реконструкции и перепланировки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зданий</a:t>
            </a:r>
          </a:p>
        </p:txBody>
      </p:sp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6809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История профессии архитектор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8652" y="996696"/>
            <a:ext cx="6997147" cy="5088835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Профессия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появилась много тысячелетий назад. Ее потребность была обусловлена появлением первых городов. При этом нужно было учитывать особенности ландшафта. Дома должны быть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удобными,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 красивыми и одновременно выполнять множество функций.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Древнегреческие,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египетские и римские мастера знали многое из того, что необходимо и сегодня, например, что направление улиц должно учитывать рельеф местности и направление господствующих ветров.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Александр Македонский,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основанием города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Фароса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пригласил к себе архитекторов и первые чертежи они выполнили с ячменного зерна, обозначив на земле основные моменты зданий.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5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1169"/>
            <a:ext cx="12192000" cy="795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Достоинства и недостатки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профессии архитектор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3408" y="1915077"/>
            <a:ext cx="5551997" cy="4704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Плюсы: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Широкое поле </a:t>
            </a:r>
            <a:r>
              <a:rPr lang="ru-RU" dirty="0" smtClean="0">
                <a:solidFill>
                  <a:schemeClr val="bg1"/>
                </a:solidFill>
              </a:rPr>
              <a:t>деятельности.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Творческая деятельность.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Востребованность.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Возможность </a:t>
            </a:r>
            <a:r>
              <a:rPr lang="ru-RU" dirty="0">
                <a:solidFill>
                  <a:schemeClr val="bg1"/>
                </a:solidFill>
              </a:rPr>
              <a:t>раскрыть свои </a:t>
            </a:r>
            <a:r>
              <a:rPr lang="ru-RU" dirty="0" smtClean="0">
                <a:solidFill>
                  <a:schemeClr val="bg1"/>
                </a:solidFill>
              </a:rPr>
              <a:t>таланты.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Профессия архитектора очень престижна.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Труд архитектора высоко оплачивается.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Возможность работать в разных странах.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Строить </a:t>
            </a:r>
            <a:r>
              <a:rPr lang="ru-RU" dirty="0">
                <a:solidFill>
                  <a:schemeClr val="bg1"/>
                </a:solidFill>
              </a:rPr>
              <a:t>вечность. Архитектор, </a:t>
            </a:r>
            <a:r>
              <a:rPr lang="ru-RU" dirty="0" smtClean="0">
                <a:solidFill>
                  <a:schemeClr val="bg1"/>
                </a:solidFill>
              </a:rPr>
              <a:t>создает </a:t>
            </a:r>
            <a:r>
              <a:rPr lang="ru-RU" dirty="0">
                <a:solidFill>
                  <a:schemeClr val="bg1"/>
                </a:solidFill>
              </a:rPr>
              <a:t>вневременные произведения </a:t>
            </a:r>
            <a:r>
              <a:rPr lang="ru-RU" dirty="0" smtClean="0">
                <a:solidFill>
                  <a:schemeClr val="bg1"/>
                </a:solidFill>
              </a:rPr>
              <a:t>искусства.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31575" y="1971929"/>
            <a:ext cx="5612826" cy="4418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Минусы: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Высокая ответственность, отсутствие права на ошибку.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рофессия требует </a:t>
            </a:r>
            <a:r>
              <a:rPr lang="ru-RU" dirty="0">
                <a:solidFill>
                  <a:schemeClr val="bg1"/>
                </a:solidFill>
              </a:rPr>
              <a:t>огромного объема знаний физики, математики, информатики и </a:t>
            </a:r>
            <a:r>
              <a:rPr lang="ru-RU" dirty="0" smtClean="0">
                <a:solidFill>
                  <a:schemeClr val="bg1"/>
                </a:solidFill>
              </a:rPr>
              <a:t>других наук.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Мало </a:t>
            </a:r>
            <a:r>
              <a:rPr lang="ru-RU" dirty="0">
                <a:solidFill>
                  <a:schemeClr val="bg1"/>
                </a:solidFill>
              </a:rPr>
              <a:t>свободного </a:t>
            </a:r>
            <a:r>
              <a:rPr lang="ru-RU" dirty="0" smtClean="0">
                <a:solidFill>
                  <a:schemeClr val="bg1"/>
                </a:solidFill>
              </a:rPr>
              <a:t>времени.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Критика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Сложность поступления.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74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217" y="-9939"/>
            <a:ext cx="12192000" cy="6369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Качества и способности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02217" y="1263068"/>
            <a:ext cx="4244009" cy="2782160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Способности: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развитое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мышление;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способности;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аналитические способности;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конструированию 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782" y="1338403"/>
            <a:ext cx="400547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качества:  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оригинальность, 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находчивость; 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наблюдательность 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ответственность, 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чувство гармонии и вкуса.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832"/>
          </a:xfrm>
        </p:spPr>
        <p:txBody>
          <a:bodyPr rtlCol="0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Востребованность профессии архитектор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923" y="941834"/>
            <a:ext cx="11164955" cy="3550654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Специальность архитектора очень востребована. 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Эстетически оформленная, комфортная и безопасная городская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среда,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исторического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наследия, строительство здании, мостов и сооружении как бытового так и промышленного назначения, от современных продуманных небоскребов и до знаковых проектов таких как Крымский мост или строящийся сейчас мост от г. Салехард до г. Лабытнанги все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идей и проектного воплощения - работа архитекторов.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Сейчас строительство нуждается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свежих идеях, современном подходе,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профессиональном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исполнении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проектов. 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Я считаю что профессия </a:t>
            </a:r>
            <a:r>
              <a:rPr lang="ru-RU" sz="3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архитектора - отличная перспектива для творческого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397893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3035" y="204044"/>
            <a:ext cx="7941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Архитектура - это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искусство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создавать общую гармоничную среду для жизнедеятельности человека.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Архитектор (от древнегреческого – главный 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строитель).</a:t>
            </a:r>
          </a:p>
          <a:p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812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Эта профессия – прекрасная опция для творческого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832"/>
          </a:xfrm>
        </p:spPr>
        <p:txBody>
          <a:bodyPr rtlCol="0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Ссылки на источники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923" y="941834"/>
            <a:ext cx="11164955" cy="3550654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://www.kp.ru/putevoditel/obrazovanie/professii/arkhitektor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proforientator.ru/publications/articles/professiya-arhitektor.html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spb.proforientator.ru/publications/articles/professiya-arhitektor.html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https://www.profguide.io/professions/architect.html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25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0C5B9-1E5F-4356-968E-2FC64955BFF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283</TotalTime>
  <Words>368</Words>
  <Application>Microsoft Office PowerPoint</Application>
  <PresentationFormat>Широкоэкранный</PresentationFormat>
  <Paragraphs>73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Open Sans</vt:lpstr>
      <vt:lpstr>Times New Roman</vt:lpstr>
      <vt:lpstr>Wingdings 3</vt:lpstr>
      <vt:lpstr>Сектор</vt:lpstr>
      <vt:lpstr>Моя будущая Профессия -архитектор</vt:lpstr>
      <vt:lpstr>Кто такой архитектор?</vt:lpstr>
      <vt:lpstr>Чем занимается архитектор?</vt:lpstr>
      <vt:lpstr>История профессии архитектор</vt:lpstr>
      <vt:lpstr>Достоинства и недостатки  профессии архитектор</vt:lpstr>
      <vt:lpstr>Качества и способности </vt:lpstr>
      <vt:lpstr>Востребованность профессии архитектор</vt:lpstr>
      <vt:lpstr>Презентация PowerPoint</vt:lpstr>
      <vt:lpstr>Ссылки на источники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архитектор</dc:title>
  <dc:creator>ДНС</dc:creator>
  <cp:lastModifiedBy>ДНС</cp:lastModifiedBy>
  <cp:revision>30</cp:revision>
  <dcterms:created xsi:type="dcterms:W3CDTF">2020-11-12T18:57:53Z</dcterms:created>
  <dcterms:modified xsi:type="dcterms:W3CDTF">2020-11-12T23:41:27Z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