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2" r:id="rId1"/>
  </p:sldMasterIdLst>
  <p:sldIdLst>
    <p:sldId id="271" r:id="rId2"/>
    <p:sldId id="273" r:id="rId3"/>
    <p:sldId id="256" r:id="rId4"/>
    <p:sldId id="264" r:id="rId5"/>
    <p:sldId id="272" r:id="rId6"/>
    <p:sldId id="274" r:id="rId7"/>
    <p:sldId id="260" r:id="rId8"/>
    <p:sldId id="284" r:id="rId9"/>
    <p:sldId id="286" r:id="rId10"/>
    <p:sldId id="287" r:id="rId11"/>
    <p:sldId id="275" r:id="rId12"/>
    <p:sldId id="285" r:id="rId13"/>
    <p:sldId id="278" r:id="rId14"/>
    <p:sldId id="288" r:id="rId15"/>
    <p:sldId id="290" r:id="rId16"/>
    <p:sldId id="267" r:id="rId17"/>
    <p:sldId id="263" r:id="rId18"/>
    <p:sldId id="268" r:id="rId19"/>
    <p:sldId id="289" r:id="rId20"/>
    <p:sldId id="269" r:id="rId21"/>
    <p:sldId id="282" r:id="rId22"/>
    <p:sldId id="262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FF1AE-FC6E-47E5-AC17-935DA7872245}" type="datetimeFigureOut">
              <a:rPr lang="ru-RU" smtClean="0"/>
              <a:pPr/>
              <a:t>08.11.2020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E6865-C186-4CE2-9128-A56BF196E8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FF1AE-FC6E-47E5-AC17-935DA7872245}" type="datetimeFigureOut">
              <a:rPr lang="ru-RU" smtClean="0"/>
              <a:pPr/>
              <a:t>08.11.2020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E6865-C186-4CE2-9128-A56BF196E8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FF1AE-FC6E-47E5-AC17-935DA7872245}" type="datetimeFigureOut">
              <a:rPr lang="ru-RU" smtClean="0"/>
              <a:pPr/>
              <a:t>08.11.2020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E6865-C186-4CE2-9128-A56BF196E8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FF1AE-FC6E-47E5-AC17-935DA7872245}" type="datetimeFigureOut">
              <a:rPr lang="ru-RU" smtClean="0"/>
              <a:pPr/>
              <a:t>08.11.2020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E6865-C186-4CE2-9128-A56BF196E8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FF1AE-FC6E-47E5-AC17-935DA7872245}" type="datetimeFigureOut">
              <a:rPr lang="ru-RU" smtClean="0"/>
              <a:pPr/>
              <a:t>08.11.2020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E6865-C186-4CE2-9128-A56BF196E8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FF1AE-FC6E-47E5-AC17-935DA7872245}" type="datetimeFigureOut">
              <a:rPr lang="ru-RU" smtClean="0"/>
              <a:pPr/>
              <a:t>08.11.2020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E6865-C186-4CE2-9128-A56BF196E8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FF1AE-FC6E-47E5-AC17-935DA7872245}" type="datetimeFigureOut">
              <a:rPr lang="ru-RU" smtClean="0"/>
              <a:pPr/>
              <a:t>08.11.2020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E6865-C186-4CE2-9128-A56BF196E8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FF1AE-FC6E-47E5-AC17-935DA7872245}" type="datetimeFigureOut">
              <a:rPr lang="ru-RU" smtClean="0"/>
              <a:pPr/>
              <a:t>08.11.2020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E6865-C186-4CE2-9128-A56BF196E8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FF1AE-FC6E-47E5-AC17-935DA7872245}" type="datetimeFigureOut">
              <a:rPr lang="ru-RU" smtClean="0"/>
              <a:pPr/>
              <a:t>08.11.2020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E6865-C186-4CE2-9128-A56BF196E8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FF1AE-FC6E-47E5-AC17-935DA7872245}" type="datetimeFigureOut">
              <a:rPr lang="ru-RU" smtClean="0"/>
              <a:pPr/>
              <a:t>08.11.2020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E6865-C186-4CE2-9128-A56BF196E8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FF1AE-FC6E-47E5-AC17-935DA7872245}" type="datetimeFigureOut">
              <a:rPr lang="ru-RU" smtClean="0"/>
              <a:pPr/>
              <a:t>08.11.2020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BFE6865-C186-4CE2-9128-A56BF196E8C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F0FF1AE-FC6E-47E5-AC17-935DA7872245}" type="datetimeFigureOut">
              <a:rPr lang="ru-RU" smtClean="0"/>
              <a:pPr/>
              <a:t>08.11.2020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BFE6865-C186-4CE2-9128-A56BF196E8CB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Конкурс Почемучки 2018\Attachments_eiskovskaya@mail.ru_2018-04-02_12-52-58\йцйцйыявыфв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190" y="0"/>
            <a:ext cx="912381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Творческое объединение 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«В мире звуков»</a:t>
            </a:r>
            <a:endParaRPr lang="ru-RU" dirty="0"/>
          </a:p>
        </p:txBody>
      </p:sp>
      <p:pic>
        <p:nvPicPr>
          <p:cNvPr id="4098" name="Picture 2" descr="G:\Фото Почемучки каникулы осень 2019\IMG_028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922" y="1935163"/>
            <a:ext cx="6584155" cy="438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22873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  <a:cs typeface="Arial" pitchFamily="34" charset="0"/>
              </a:rPr>
              <a:t>Творческое объединение </a:t>
            </a:r>
            <a:br>
              <a:rPr lang="ru-RU" dirty="0" smtClean="0">
                <a:solidFill>
                  <a:schemeClr val="bg1"/>
                </a:solidFill>
                <a:cs typeface="Arial" pitchFamily="34" charset="0"/>
              </a:rPr>
            </a:br>
            <a:r>
              <a:rPr lang="ru-RU" dirty="0" smtClean="0">
                <a:solidFill>
                  <a:schemeClr val="bg1"/>
                </a:solidFill>
                <a:cs typeface="Arial" pitchFamily="34" charset="0"/>
              </a:rPr>
              <a:t>«Хореография»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1383">
            <a:off x="457200" y="2797593"/>
            <a:ext cx="4038600" cy="2680452"/>
          </a:xfrm>
          <a:prstGeom prst="rect">
            <a:avLst/>
          </a:prstGeom>
        </p:spPr>
      </p:pic>
      <p:pic>
        <p:nvPicPr>
          <p:cNvPr id="11" name="Содержимое 10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 rot="467961">
            <a:off x="4648200" y="1937181"/>
            <a:ext cx="4038600" cy="440127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:\DCIM\101CANON\IMG_367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791619"/>
            <a:ext cx="4038600" cy="2692400"/>
          </a:xfrm>
          <a:prstGeom prst="rect">
            <a:avLst/>
          </a:prstGeom>
          <a:noFill/>
        </p:spPr>
      </p:pic>
      <p:pic>
        <p:nvPicPr>
          <p:cNvPr id="4099" name="Picture 3" descr="H:\DCIM\101CANON\IMG_367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791619"/>
            <a:ext cx="4038600" cy="2692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Творческое объединение «Музыка»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0792" y="2190769"/>
            <a:ext cx="6090956" cy="406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G:\фото математика\IMG_883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922" y="1935163"/>
            <a:ext cx="6584155" cy="438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713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Творческое объединение </a:t>
            </a:r>
            <a:r>
              <a:rPr lang="ru-RU" dirty="0" smtClean="0">
                <a:solidFill>
                  <a:schemeClr val="bg1"/>
                </a:solidFill>
              </a:rPr>
              <a:t>«Основы рисунка»</a:t>
            </a:r>
            <a:endParaRPr lang="ru-RU" dirty="0"/>
          </a:p>
        </p:txBody>
      </p:sp>
      <p:pic>
        <p:nvPicPr>
          <p:cNvPr id="2050" name="Picture 2" descr="G:\фото математика\IMG_88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922" y="1935163"/>
            <a:ext cx="6584155" cy="438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63542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</a:rPr>
              <a:t>Творческое объединение </a:t>
            </a:r>
            <a:br>
              <a:rPr lang="ru-RU" sz="4000" dirty="0">
                <a:solidFill>
                  <a:schemeClr val="bg1"/>
                </a:solidFill>
              </a:rPr>
            </a:br>
            <a:r>
              <a:rPr lang="ru-RU" sz="4000" dirty="0">
                <a:solidFill>
                  <a:schemeClr val="bg1"/>
                </a:solidFill>
              </a:rPr>
              <a:t>«Мои первые слова на английском»</a:t>
            </a:r>
            <a:endParaRPr lang="ru-RU" sz="4000" dirty="0"/>
          </a:p>
        </p:txBody>
      </p:sp>
      <p:pic>
        <p:nvPicPr>
          <p:cNvPr id="6146" name="Picture 2" descr="G:\Фото Март 2020\IMG_09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922" y="1935163"/>
            <a:ext cx="6584155" cy="438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67680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Праздничные мероприятия</a:t>
            </a:r>
            <a:endParaRPr lang="ru-RU" dirty="0"/>
          </a:p>
        </p:txBody>
      </p:sp>
      <p:pic>
        <p:nvPicPr>
          <p:cNvPr id="2050" name="Picture 2" descr="F:\Арсланова  фото\IMG_808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791619"/>
            <a:ext cx="4038600" cy="2692400"/>
          </a:xfrm>
          <a:prstGeom prst="rect">
            <a:avLst/>
          </a:prstGeom>
          <a:noFill/>
        </p:spPr>
      </p:pic>
      <p:pic>
        <p:nvPicPr>
          <p:cNvPr id="12" name="Объект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505" y="2786058"/>
            <a:ext cx="4069318" cy="2714643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Праздничные мероприятия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27" name="Picture 3" descr="C:\Users\ПК\Desktop\мои документы\Мартафля (2)\IMG_544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2791619"/>
            <a:ext cx="4038600" cy="2692400"/>
          </a:xfrm>
          <a:prstGeom prst="rect">
            <a:avLst/>
          </a:prstGeom>
          <a:noFill/>
        </p:spPr>
      </p:pic>
      <p:pic>
        <p:nvPicPr>
          <p:cNvPr id="6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03" y="2835223"/>
            <a:ext cx="3995621" cy="2665479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Праздничные мероприятия</a:t>
            </a:r>
            <a:endParaRPr lang="ru-RU" dirty="0"/>
          </a:p>
        </p:txBody>
      </p:sp>
      <p:pic>
        <p:nvPicPr>
          <p:cNvPr id="2050" name="Picture 2" descr="H:\DCIM\101CANON\IMG_340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791619"/>
            <a:ext cx="4038600" cy="2692400"/>
          </a:xfrm>
          <a:prstGeom prst="rect">
            <a:avLst/>
          </a:prstGeom>
          <a:noFill/>
        </p:spPr>
      </p:pic>
      <p:pic>
        <p:nvPicPr>
          <p:cNvPr id="2051" name="Picture 3" descr="H:\DCIM\101CANON\IMG_341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791619"/>
            <a:ext cx="4038600" cy="2692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chemeClr val="bg1"/>
                </a:solidFill>
              </a:rPr>
              <a:t/>
            </a:r>
            <a:br>
              <a:rPr lang="ru-RU" sz="4000" dirty="0" smtClean="0">
                <a:solidFill>
                  <a:schemeClr val="bg1"/>
                </a:solidFill>
              </a:rPr>
            </a:br>
            <a:endParaRPr lang="ru-RU" sz="4000" dirty="0"/>
          </a:p>
        </p:txBody>
      </p:sp>
      <p:pic>
        <p:nvPicPr>
          <p:cNvPr id="5122" name="Picture 2" descr="G:\Фото Март 2020\IMG_09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922" y="1935163"/>
            <a:ext cx="6584155" cy="438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75581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286000" y="282883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ivaldi" pitchFamily="66" charset="0"/>
              </a:rPr>
              <a:t>«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7659836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Совместная деятельность 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с родителями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27" name="Picture 3" descr="D:\Почемучки фото  май, окт. 2015\IMG_965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2791619"/>
            <a:ext cx="4038600" cy="2692400"/>
          </a:xfrm>
          <a:prstGeom prst="rect">
            <a:avLst/>
          </a:prstGeom>
          <a:noFill/>
        </p:spPr>
      </p:pic>
      <p:pic>
        <p:nvPicPr>
          <p:cNvPr id="4098" name="Picture 2" descr="F:\Фото Критерии\Фото Мартафля 2018\IMG_348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791619"/>
            <a:ext cx="4038600" cy="2692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714356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Совместная деятельность 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с родителями</a:t>
            </a:r>
            <a:endParaRPr lang="ru-RU" dirty="0"/>
          </a:p>
        </p:txBody>
      </p:sp>
      <p:pic>
        <p:nvPicPr>
          <p:cNvPr id="2051" name="Picture 3" descr="D:\Почемучки фото  май, окт. 2015\IMG_717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978945"/>
            <a:ext cx="3757610" cy="2505073"/>
          </a:xfrm>
          <a:prstGeom prst="rect">
            <a:avLst/>
          </a:prstGeom>
          <a:noFill/>
        </p:spPr>
      </p:pic>
      <p:pic>
        <p:nvPicPr>
          <p:cNvPr id="6" name="Picture 3" descr="D:\Почемучки фото  май, окт. 2015\IMG_71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928934"/>
            <a:ext cx="3757610" cy="2505073"/>
          </a:xfrm>
          <a:prstGeom prst="rect">
            <a:avLst/>
          </a:prstGeom>
          <a:noFill/>
        </p:spPr>
      </p:pic>
      <p:pic>
        <p:nvPicPr>
          <p:cNvPr id="3074" name="Picture 2" descr="H:\DCIM\101CANON\IMG_343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791619"/>
            <a:ext cx="4038600" cy="2692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ru-RU" dirty="0" smtClean="0">
              <a:solidFill>
                <a:schemeClr val="bg1"/>
              </a:solidFill>
            </a:endParaRPr>
          </a:p>
          <a:p>
            <a:pPr algn="ctr"/>
            <a:endParaRPr lang="ru-RU" dirty="0" smtClean="0">
              <a:solidFill>
                <a:schemeClr val="bg1"/>
              </a:solidFill>
            </a:endParaRPr>
          </a:p>
          <a:p>
            <a:pPr algn="ctr"/>
            <a:endParaRPr lang="ru-RU" dirty="0" smtClean="0">
              <a:solidFill>
                <a:schemeClr val="bg1"/>
              </a:solidFill>
            </a:endParaRP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Спасибо за внимание!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3068960"/>
            <a:ext cx="7704856" cy="2448272"/>
          </a:xfrm>
        </p:spPr>
        <p:txBody>
          <a:bodyPr>
            <a:noAutofit/>
          </a:bodyPr>
          <a:lstStyle/>
          <a:p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 smtClean="0"/>
              <a:t>МАУДО «Дворец творчества детей и молодежи» </a:t>
            </a:r>
            <a:r>
              <a:rPr lang="ru-RU" sz="3600" dirty="0" err="1" smtClean="0"/>
              <a:t>г.Оренбург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Студия раннего развития </a:t>
            </a:r>
            <a:br>
              <a:rPr lang="ru-RU" sz="3600" dirty="0" smtClean="0"/>
            </a:br>
            <a:r>
              <a:rPr lang="ru-RU" sz="3600" dirty="0" smtClean="0"/>
              <a:t>«Почемучки»</a:t>
            </a:r>
            <a:br>
              <a:rPr lang="ru-RU" sz="3600" dirty="0" smtClean="0"/>
            </a:br>
            <a:r>
              <a:rPr lang="ru-RU" sz="2800" dirty="0" smtClean="0"/>
              <a:t>Методист, педагог дополнительного образования </a:t>
            </a:r>
            <a:r>
              <a:rPr lang="ru-RU" sz="2800" dirty="0" err="1" smtClean="0"/>
              <a:t>Желудякова</a:t>
            </a:r>
            <a:r>
              <a:rPr lang="ru-RU" sz="2800" dirty="0" smtClean="0"/>
              <a:t> Татьяна Павловна </a:t>
            </a:r>
            <a:br>
              <a:rPr lang="ru-RU" sz="2800" dirty="0" smtClean="0"/>
            </a:b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14348" y="3228536"/>
            <a:ext cx="6786610" cy="1752600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endParaRPr lang="ru-RU" sz="4400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ivaldi" pitchFamily="66" charset="0"/>
              </a:rPr>
              <a:t>«</a:t>
            </a:r>
            <a:r>
              <a:rPr lang="ru-RU" sz="2800" b="1" i="1" dirty="0" smtClean="0">
                <a:solidFill>
                  <a:schemeClr val="bg1"/>
                </a:solidFill>
                <a:latin typeface="Monotype Corsiva" pitchFamily="66" charset="0"/>
              </a:rPr>
              <a:t>От того, как будет чувствовать себя ребёнок, поднимаясь на первую ступеньку лестницы познания, что он будет переживать, зависит весь дальнейший путь к знаниям»</a:t>
            </a:r>
          </a:p>
          <a:p>
            <a:pPr>
              <a:defRPr/>
            </a:pPr>
            <a:r>
              <a:rPr lang="ru-RU" sz="2800" b="1" i="1" dirty="0" smtClean="0">
                <a:solidFill>
                  <a:schemeClr val="bg1"/>
                </a:solidFill>
                <a:latin typeface="Monotype Corsiva" pitchFamily="66" charset="0"/>
              </a:rPr>
              <a:t>                                               В.А. Сухомлинский</a:t>
            </a:r>
            <a:endParaRPr lang="ru-RU" sz="2800" b="1" i="1" dirty="0">
              <a:solidFill>
                <a:schemeClr val="bg1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28662" y="642918"/>
            <a:ext cx="700092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Mongolian Baiti" pitchFamily="66" charset="0"/>
              </a:rPr>
              <a:t>Наш девиз:</a:t>
            </a:r>
          </a:p>
          <a:p>
            <a:pPr>
              <a:defRPr/>
            </a:pPr>
            <a:r>
              <a:rPr lang="ru-RU" sz="2800" b="1" i="1" dirty="0" smtClean="0">
                <a:solidFill>
                  <a:schemeClr val="bg1"/>
                </a:solidFill>
                <a:latin typeface="Arial" pitchFamily="34" charset="0"/>
                <a:cs typeface="Mongolian Baiti" pitchFamily="66" charset="0"/>
              </a:rPr>
              <a:t>Бросающий вызов достигнет успеха,</a:t>
            </a:r>
          </a:p>
          <a:p>
            <a:pPr>
              <a:defRPr/>
            </a:pPr>
            <a:r>
              <a:rPr lang="ru-RU" sz="2800" b="1" i="1" dirty="0" smtClean="0">
                <a:solidFill>
                  <a:schemeClr val="bg1"/>
                </a:solidFill>
                <a:latin typeface="Arial" pitchFamily="34" charset="0"/>
                <a:cs typeface="Mongolian Baiti" pitchFamily="66" charset="0"/>
              </a:rPr>
              <a:t>Ему  ведь любая беда не помеха,</a:t>
            </a:r>
          </a:p>
          <a:p>
            <a:pPr>
              <a:defRPr/>
            </a:pPr>
            <a:r>
              <a:rPr lang="ru-RU" sz="2800" b="1" i="1" dirty="0" smtClean="0">
                <a:solidFill>
                  <a:schemeClr val="bg1"/>
                </a:solidFill>
                <a:latin typeface="Arial" pitchFamily="34" charset="0"/>
                <a:cs typeface="Mongolian Baiti" pitchFamily="66" charset="0"/>
              </a:rPr>
              <a:t>Он справится может с заданьем любым,</a:t>
            </a:r>
          </a:p>
          <a:p>
            <a:pPr>
              <a:defRPr/>
            </a:pPr>
            <a:r>
              <a:rPr lang="ru-RU" sz="2800" b="1" i="1" dirty="0" smtClean="0">
                <a:solidFill>
                  <a:schemeClr val="bg1"/>
                </a:solidFill>
                <a:latin typeface="Arial" pitchFamily="34" charset="0"/>
                <a:cs typeface="Mongolian Baiti" pitchFamily="66" charset="0"/>
              </a:rPr>
              <a:t>Исследуя путь к знаньям вершин.</a:t>
            </a:r>
          </a:p>
          <a:p>
            <a:pPr>
              <a:defRPr/>
            </a:pPr>
            <a:r>
              <a:rPr lang="ru-RU" sz="2800" b="1" i="1" dirty="0" smtClean="0">
                <a:solidFill>
                  <a:schemeClr val="bg1"/>
                </a:solidFill>
                <a:latin typeface="Arial" pitchFamily="34" charset="0"/>
                <a:cs typeface="Mongolian Baiti" pitchFamily="66" charset="0"/>
              </a:rPr>
              <a:t>На первый лишь взгляд неприступна стена,</a:t>
            </a:r>
          </a:p>
          <a:p>
            <a:pPr>
              <a:defRPr/>
            </a:pPr>
            <a:r>
              <a:rPr lang="ru-RU" sz="2800" b="1" i="1" dirty="0" smtClean="0">
                <a:solidFill>
                  <a:schemeClr val="bg1"/>
                </a:solidFill>
                <a:latin typeface="Arial" pitchFamily="34" charset="0"/>
                <a:cs typeface="Mongolian Baiti" pitchFamily="66" charset="0"/>
              </a:rPr>
              <a:t>Он может добиться всего и всегда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F:\Конкурс Почемучки 2018\Почемучки конкурс фото 2018\IMG_356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792161"/>
            <a:ext cx="4038600" cy="2691316"/>
          </a:xfrm>
          <a:prstGeom prst="rect">
            <a:avLst/>
          </a:prstGeom>
          <a:noFill/>
        </p:spPr>
      </p:pic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>
                <a:solidFill>
                  <a:schemeClr val="bg1"/>
                </a:solidFill>
              </a:rPr>
              <a:t>Куракина Ксения</a:t>
            </a:r>
          </a:p>
          <a:p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Терентьев Савелий</a:t>
            </a:r>
          </a:p>
          <a:p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Аверьянова Екатерина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Творческое объединение 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«Мир логики»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3074" name="Picture 2" descr="C:\Users\ПК\Desktop\почемучки 08. 02.16\DSC_115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2789541"/>
            <a:ext cx="4038600" cy="2696555"/>
          </a:xfrm>
          <a:prstGeom prst="rect">
            <a:avLst/>
          </a:prstGeom>
          <a:noFill/>
        </p:spPr>
      </p:pic>
      <p:pic>
        <p:nvPicPr>
          <p:cNvPr id="1026" name="Picture 2" descr="C:\Users\ПК\Desktop\почемучки 08. 02.16\DSC_117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188152" y="1920875"/>
            <a:ext cx="2958696" cy="44338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F:\Конкурс Почемучки 2018\Почемучки конкурс фото 2018\IMG_355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791619"/>
            <a:ext cx="4038600" cy="2692400"/>
          </a:xfrm>
          <a:prstGeom prst="rect">
            <a:avLst/>
          </a:prstGeom>
          <a:noFill/>
        </p:spPr>
      </p:pic>
      <p:pic>
        <p:nvPicPr>
          <p:cNvPr id="3075" name="Picture 3" descr="G:\фото математика\DSC_114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789829"/>
            <a:ext cx="4038600" cy="269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H:\DCIM\101CANON\IMG_368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279922" y="1935163"/>
            <a:ext cx="6584156" cy="43894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Другая 1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09D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808</TotalTime>
  <Words>114</Words>
  <Application>Microsoft Office PowerPoint</Application>
  <PresentationFormat>Экран (4:3)</PresentationFormat>
  <Paragraphs>34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Поток</vt:lpstr>
      <vt:lpstr>Презентация PowerPoint</vt:lpstr>
      <vt:lpstr>Презентация PowerPoint</vt:lpstr>
      <vt:lpstr>       МАУДО «Дворец творчества детей и молодежи» г.Оренбург Студия раннего развития  «Почемучки» Методист, педагог дополнительного образования Желудякова Татьяна Павловна  </vt:lpstr>
      <vt:lpstr>Презентация PowerPoint</vt:lpstr>
      <vt:lpstr>Презентация PowerPoint</vt:lpstr>
      <vt:lpstr>Презентация PowerPoint</vt:lpstr>
      <vt:lpstr>Творческое объединение  «Мир логики»</vt:lpstr>
      <vt:lpstr>Презентация PowerPoint</vt:lpstr>
      <vt:lpstr>Презентация PowerPoint</vt:lpstr>
      <vt:lpstr>Творческое объединение  «В мире звуков»</vt:lpstr>
      <vt:lpstr>Творческое объединение  «Хореография»</vt:lpstr>
      <vt:lpstr>Презентация PowerPoint</vt:lpstr>
      <vt:lpstr>Творческое объединение «Музыка»</vt:lpstr>
      <vt:lpstr>Творческое объединение «Основы рисунка»</vt:lpstr>
      <vt:lpstr>Творческое объединение  «Мои первые слова на английском»</vt:lpstr>
      <vt:lpstr>Праздничные мероприятия</vt:lpstr>
      <vt:lpstr>Праздничные мероприятия</vt:lpstr>
      <vt:lpstr>Праздничные мероприятия</vt:lpstr>
      <vt:lpstr> </vt:lpstr>
      <vt:lpstr>Совместная деятельность  с родителями</vt:lpstr>
      <vt:lpstr>Совместная деятельность  с родителями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Центр творчества и спорта «Лора плюс»</dc:title>
  <dc:creator>ПК</dc:creator>
  <cp:lastModifiedBy>Димок</cp:lastModifiedBy>
  <cp:revision>42</cp:revision>
  <dcterms:created xsi:type="dcterms:W3CDTF">2013-11-01T08:17:46Z</dcterms:created>
  <dcterms:modified xsi:type="dcterms:W3CDTF">2020-11-07T20:03:19Z</dcterms:modified>
</cp:coreProperties>
</file>