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50" y="-24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>
            <a:extLst>
              <a:ext uri="{FF2B5EF4-FFF2-40B4-BE49-F238E27FC236}">
                <a16:creationId xmlns:a16="http://schemas.microsoft.com/office/drawing/2014/main" xmlns="" id="{D7E52D79-C646-491C-9ED9-4C5432C982E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C7C684A-92AF-482B-9DEA-FDCCB781546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66DD01-05EB-4C9A-8A8C-ED16C9C4126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0752F18-031E-43DD-B710-C8919D48E48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FCBE791-6743-48AD-B6D3-418B52818892}" type="slidenum">
              <a:t>‹#›</a:t>
            </a:fld>
            <a:endParaRPr lang="en-US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4777FE1-534F-4B9E-A96B-05FB7B53FE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7B80EE0-1DC9-480D-A77A-CEC7BA3136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913DF-993C-4A2E-BC97-7496D78F746C}" type="datetimeFigureOut">
              <a:rPr lang="en-US"/>
              <a:t>11/2/2020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CE15E9-2D79-414D-A1AB-F2018D2B3B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628F6C-F20D-4F9C-8B30-32F087E1BB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81944-0CCF-4105-8744-DC2C496B984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87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79781-5839-4318-BA8E-37A9FBA3BAD0}" type="datetimeFigureOut">
              <a:rPr lang="en-US"/>
              <a:t>11/2/2020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xmlns="" id="{D3D071FD-FDB1-4662-8F31-036AD907A9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xmlns="" id="{89076C41-2874-4132-9C03-F0721D25E8A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xmlns="" id="{5F3C990E-DAEF-48B5-B0F4-681D7A3DC59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095CB559-89E7-45C1-B86F-8537D80FBB7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D435017E-FD94-450D-B4C0-B028BB549CE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430F7FB4-AB8F-47ED-9C55-131F00E1E5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EB98EAF-EE28-471F-A096-CF6C21239045}" type="slidenum"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21226-7890-4067-A695-4AD3F06427A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1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4B97E597-1F57-48F6-9512-A39EC9E07BCE}"/>
              </a:ext>
            </a:extLst>
          </p:cNvPr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79781-5839-4318-BA8E-37A9FBA3BA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D6E33635-E88D-4390-9C21-D3C7EB7C2794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02B03-4ECF-4434-8C98-22144FADB1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B2CC0FB1-8424-48E3-ACDC-EAC80D4B9630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53980-EAA9-41B4-8158-F58A537DD48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715409B-8F37-4F14-A5C9-94DDB2C708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7635A2A-AF62-484C-8BCA-B4D2826EDC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pPr rtl="0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9FFB0867-17C9-487B-86DF-15B34C0D86CA}"/>
              </a:ext>
            </a:extLst>
          </p:cNvPr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79781-5839-4318-BA8E-37A9FBA3BA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D13B5081-2E44-4FD6-AABF-102C85750F27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483D3-B9A7-4AAB-9AF4-908953ABBD5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AE0E812B-BE8B-426E-9719-5301A81B19C0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24A34-BCBC-4AC2-AEE1-951901D203B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E343676-0F6B-4C81-9177-A714B80F94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339611C-2C48-4278-96DC-1919E7B689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pPr rtl="0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F3AA8423-A7D7-44DD-BD2D-A614B8702A40}"/>
              </a:ext>
            </a:extLst>
          </p:cNvPr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79781-5839-4318-BA8E-37A9FBA3BA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FD0C1A38-485A-451D-8606-0CA53646E2B5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46634-71A5-4E1C-BE38-635325C5ECD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56D2102F-FADE-4C0C-8A65-7E58DCC2F6F5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1709A-2322-441E-96BA-72CEB7D6FD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375AFF3-F550-4421-98E8-D56DA0C663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C4DCD59-D163-4229-97B7-EE63D21B53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pPr rtl="0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B523A7BA-BCBA-46F7-B94C-EC3F89CDF454}"/>
              </a:ext>
            </a:extLst>
          </p:cNvPr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79781-5839-4318-BA8E-37A9FBA3BA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EBCDC2FD-A897-40C3-839A-960B5F6CA89B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9C4BA-EE16-44DE-856B-68445F64B0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AF81AAB5-6E5B-4FF6-A7FF-2C75BEFC9F4D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3C5AA-1987-467E-9AE1-F57E2FB341E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DFBC324-FCAE-4C33-97CF-5DC78ED3D0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0AC43E3-D867-4E09-9901-03BAC70FA2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pPr rtl="0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E651E63D-32EC-45E1-AC5D-060391B7989A}"/>
              </a:ext>
            </a:extLst>
          </p:cNvPr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79781-5839-4318-BA8E-37A9FBA3BA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xmlns="" id="{F18400CA-AA32-4E07-8BF5-09246F5CD1C5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9C85F-55EF-4E6E-9AD4-8A373FE407B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F89D9037-92B8-4187-9634-98BB9A7384E3}"/>
              </a:ext>
            </a:extLst>
          </p:cNvPr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0D1A1-3FAB-4298-83CA-49D0E97C86B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9C507E2-2400-4F8B-BE85-4D149C3E2B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197211F-EB5F-4EC1-B534-73101B961F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pPr rtl="0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F6FBF-CF8C-42B5-87A2-C6121449E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1DD91F-A032-47CF-A0DD-8585D75A5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A184D7-D79D-491B-9205-CA126277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5165280"/>
            <a:ext cx="234828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7BD705-71B4-4AE4-94A3-C0566281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5165280"/>
            <a:ext cx="319500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94D1E9-9456-4D49-914C-73955EA3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5165280"/>
            <a:ext cx="2348280" cy="390600"/>
          </a:xfrm>
        </p:spPr>
        <p:txBody>
          <a:bodyPr/>
          <a:lstStyle/>
          <a:p>
            <a:pPr lvl="0"/>
            <a:fld id="{93F9751F-2B19-4D8E-A311-348DAF918BF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5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5BA2C-CB59-4E3C-9645-D8BA1C02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CE25FE-B6C3-4B7E-9B24-5BA112AA4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999" y="1326600"/>
            <a:ext cx="9071640" cy="32882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D88A8C-CCD1-432F-93CA-B6908DCF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5165280"/>
            <a:ext cx="234828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E786D5-F427-4F5E-836A-8407BF1E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5165280"/>
            <a:ext cx="319500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8354F5-85F6-465E-9ED5-1951B3A4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5165280"/>
            <a:ext cx="2348280" cy="390600"/>
          </a:xfrm>
        </p:spPr>
        <p:txBody>
          <a:bodyPr/>
          <a:lstStyle/>
          <a:p>
            <a:pPr lvl="0"/>
            <a:fld id="{A3ED9072-30A4-4FFF-9043-9A73BE2108C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6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0154A20-9F81-4F22-A0B2-AB5A2637F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C0CBCF-2430-4DBD-898F-8357389C1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CB249D-9EB4-4F43-90D7-A8E5E6F9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5165280"/>
            <a:ext cx="234828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121D2F-D9FC-4FC8-8C74-C508D759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5165280"/>
            <a:ext cx="319500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9B5FC4-2D5B-467C-9B91-8A237A0B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5165280"/>
            <a:ext cx="2348280" cy="390600"/>
          </a:xfrm>
        </p:spPr>
        <p:txBody>
          <a:bodyPr/>
          <a:lstStyle/>
          <a:p>
            <a:pPr lvl="0"/>
            <a:fld id="{78E38DA9-71F5-419C-9C9D-68AB62D05186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5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4BF354-9C79-4E5F-B5ED-F6EE4A59A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F22641-6025-4052-9806-BCE877535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9" y="1326600"/>
            <a:ext cx="9071640" cy="32882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45203E-569D-4B04-96AD-A76D8516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5165280"/>
            <a:ext cx="234828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C1E2C0-B36F-43FD-8B55-0DAD17D8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5165280"/>
            <a:ext cx="319500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9C7C9B-6337-4A6C-BB19-094B7819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5165280"/>
            <a:ext cx="2348280" cy="390600"/>
          </a:xfrm>
        </p:spPr>
        <p:txBody>
          <a:bodyPr/>
          <a:lstStyle/>
          <a:p>
            <a:pPr lvl="0"/>
            <a:fld id="{1C50F202-B0B7-4CF5-BE95-BCD8C9794012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3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E0C64-0934-4C44-874A-A6394726A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1882EC-BBCA-4052-8485-2411E29EC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D3015D-AD64-4881-AE08-E6A08156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5165280"/>
            <a:ext cx="234828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C692C-0E60-4813-A2F5-BF0BEA4D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5165280"/>
            <a:ext cx="319500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9CE70C-3999-4658-9569-CE49F67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5165280"/>
            <a:ext cx="2348280" cy="390600"/>
          </a:xfrm>
        </p:spPr>
        <p:txBody>
          <a:bodyPr/>
          <a:lstStyle/>
          <a:p>
            <a:pPr lvl="0"/>
            <a:fld id="{3AFD4D85-2DCD-4614-8FED-FE13776816A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5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05C8D-5701-40EE-B59D-5890E455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E93EEB-7936-4190-9257-F31DA640A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710D87-F08E-40C5-8CA7-702C97A99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F8EF55-C4D9-4E10-8FB8-7B6D6DAC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5165280"/>
            <a:ext cx="234828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1961D2-7FFB-4340-ABCE-9E9D434E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5165280"/>
            <a:ext cx="319500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DEF5A-5585-4A5A-947E-EFF1883A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5165280"/>
            <a:ext cx="2348280" cy="390600"/>
          </a:xfrm>
        </p:spPr>
        <p:txBody>
          <a:bodyPr/>
          <a:lstStyle/>
          <a:p>
            <a:pPr lvl="0"/>
            <a:fld id="{F0D6D02A-D461-43AB-998F-693A157933D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4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B9CC4-F061-40B7-9C9E-82D759F7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0D9723-C858-4CDE-B537-8530D8083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F765AB-BCF4-4038-95B5-23F4145D3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FCD7EF-D650-4C75-A785-C20F924EE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B6D3B2-402D-4BAC-AAF0-9AF5F4D28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CE28241-CFD4-4D34-8621-9B7D8DDD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5165280"/>
            <a:ext cx="234828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F9DB0B-FCE1-447E-AB8E-48BDF3B3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5165280"/>
            <a:ext cx="319500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358E3D2-0C03-452F-9532-02795E77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5165280"/>
            <a:ext cx="2348280" cy="390600"/>
          </a:xfrm>
        </p:spPr>
        <p:txBody>
          <a:bodyPr/>
          <a:lstStyle/>
          <a:p>
            <a:pPr lvl="0"/>
            <a:fld id="{FA007FF2-FAAD-4191-AFE5-3C828AE1CEF6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5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DB5651-DD02-440D-B2F0-69B40B0E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61706F-E863-4FAF-A3D7-462AC755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5165280"/>
            <a:ext cx="234828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4048F8-0988-4139-A1E5-8A9461F5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5165280"/>
            <a:ext cx="319500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05A706-621E-4C34-AF27-5574599F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5165280"/>
            <a:ext cx="2348280" cy="390600"/>
          </a:xfrm>
        </p:spPr>
        <p:txBody>
          <a:bodyPr/>
          <a:lstStyle/>
          <a:p>
            <a:pPr lvl="0"/>
            <a:fld id="{D331EF30-D790-4A87-BEEF-34BD7E67090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9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3A62812-064D-436F-ACD0-A76E85C7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5165280"/>
            <a:ext cx="234828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9BC825-1586-4DCD-B6D7-B520CE5F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5165280"/>
            <a:ext cx="319500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63C912-B036-4400-B71E-9EDD2E4D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5165280"/>
            <a:ext cx="2348280" cy="390600"/>
          </a:xfrm>
        </p:spPr>
        <p:txBody>
          <a:bodyPr/>
          <a:lstStyle/>
          <a:p>
            <a:pPr lvl="0"/>
            <a:fld id="{1BF480E2-A40D-4A31-A706-454CCA24E82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761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F4A84-7640-4DF2-BF5C-0E6C32EB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8BF06-17BA-4163-A58D-01E409763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94BDD8-86F4-4F3B-9744-B963584CF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3F04C3-FF01-4735-BD8E-6EF3A766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5165280"/>
            <a:ext cx="234828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659E6A-0471-43EA-9F0A-0CCB5E96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5165280"/>
            <a:ext cx="319500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C187E-A80F-468B-9F77-3F198DAE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5165280"/>
            <a:ext cx="2348280" cy="390600"/>
          </a:xfrm>
        </p:spPr>
        <p:txBody>
          <a:bodyPr/>
          <a:lstStyle/>
          <a:p>
            <a:pPr lvl="0"/>
            <a:fld id="{53F082A4-FD52-4B8A-9BD5-73A937BC276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8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A329F-E291-4349-ADA8-2BACB6CA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98D70E-20EF-437A-978A-416ABE3D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7CA2B0-4796-45DA-9699-FD26067EE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D192CD-AC04-4905-977B-B0E916B2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5165280"/>
            <a:ext cx="234828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DBD2F2-0798-48AF-A65A-79CEE176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5165280"/>
            <a:ext cx="3195000" cy="390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30B222-1A9D-430F-8E0C-08315046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5165280"/>
            <a:ext cx="2348280" cy="390600"/>
          </a:xfrm>
        </p:spPr>
        <p:txBody>
          <a:bodyPr/>
          <a:lstStyle/>
          <a:p>
            <a:pPr lvl="0"/>
            <a:fld id="{1981BA34-915D-4716-B138-ADA6540F28D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0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76C92F-0872-4866-B95F-3FCCBA7274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990DD9-515C-4BA8-A34E-0F6839A429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53EA9A-06AB-4739-B761-52E166A45B0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EE2349-571B-42D9-9834-00FD65DCE50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60ACC2-AFAD-4610-B0D4-A1E63C1C5F7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C972255-BDAA-484C-BFD5-F70406BD4242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CDFF86-FABB-4C3F-9800-0728041FA70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2800">
            <a:off x="-208552" y="-283465"/>
            <a:ext cx="10906728" cy="6123225"/>
          </a:xfrm>
        </p:spPr>
      </p:pic>
      <p:sp>
        <p:nvSpPr>
          <p:cNvPr id="3" name="TextBox 2"/>
          <p:cNvSpPr txBox="1"/>
          <p:nvPr/>
        </p:nvSpPr>
        <p:spPr>
          <a:xfrm>
            <a:off x="0" y="4221242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Немальцев Виталий</a:t>
            </a:r>
          </a:p>
          <a:p>
            <a:r>
              <a:rPr lang="ru-RU" dirty="0" smtClean="0"/>
              <a:t>Т</a:t>
            </a:r>
            <a:r>
              <a:rPr lang="en-US" dirty="0" smtClean="0"/>
              <a:t>/</a:t>
            </a:r>
            <a:r>
              <a:rPr lang="ru-RU" dirty="0" smtClean="0"/>
              <a:t>о «Диалог культур»</a:t>
            </a:r>
          </a:p>
          <a:p>
            <a:r>
              <a:rPr lang="ru-RU" dirty="0" smtClean="0"/>
              <a:t>МБУДО ЦРТД и Ю ДДТ поселок Чульман.</a:t>
            </a:r>
          </a:p>
          <a:p>
            <a:r>
              <a:rPr lang="ru-RU" dirty="0" smtClean="0"/>
              <a:t>Педагог: Ланкина Наталья Львовна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41F7638-C957-44C0-946A-89D494217A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66360" y="1554479"/>
            <a:ext cx="4426920" cy="3288239"/>
          </a:xfrm>
        </p:spPr>
        <p:txBody>
          <a:bodyPr vert="horz">
            <a:normAutofit fontScale="62500" lnSpcReduction="20000"/>
          </a:bodyPr>
          <a:lstStyle/>
          <a:p>
            <a:pPr lvl="0" rtl="0">
              <a:lnSpc>
                <a:spcPct val="120000"/>
              </a:lnSpc>
            </a:pPr>
            <a:r>
              <a:rPr lang="x-none" b="1">
                <a:latin typeface="+mn-lt"/>
              </a:rPr>
              <a:t>My name is Vitalya Nemaltsev. I am 11 years old.I live in </a:t>
            </a:r>
            <a:r>
              <a:rPr lang="x-none" b="1" smtClean="0">
                <a:latin typeface="+mn-lt"/>
              </a:rPr>
              <a:t>Chulman.</a:t>
            </a:r>
            <a:r>
              <a:rPr lang="en-US" b="1" dirty="0" smtClean="0">
                <a:latin typeface="+mn-lt"/>
              </a:rPr>
              <a:t>It is a small town in Yakutia</a:t>
            </a:r>
            <a:r>
              <a:rPr lang="en-US" b="1" dirty="0" smtClean="0">
                <a:latin typeface="+mn-lt"/>
              </a:rPr>
              <a:t>. It is very far from Moscow.</a:t>
            </a:r>
            <a:r>
              <a:rPr lang="x-none" b="1" smtClean="0">
                <a:latin typeface="+mn-lt"/>
              </a:rPr>
              <a:t>I </a:t>
            </a:r>
            <a:r>
              <a:rPr lang="x-none" b="1">
                <a:latin typeface="+mn-lt"/>
              </a:rPr>
              <a:t>go to school and study in grade </a:t>
            </a:r>
            <a:r>
              <a:rPr lang="x-none" b="1" smtClean="0">
                <a:latin typeface="+mn-lt"/>
              </a:rPr>
              <a:t>5.</a:t>
            </a:r>
            <a:r>
              <a:rPr lang="en-US" b="1" dirty="0" smtClean="0">
                <a:latin typeface="+mn-lt"/>
              </a:rPr>
              <a:t>I am good at English, Information Technology, P.E.,Mathematics and Geography. I’ve got a lot of friends. My hobby is playing c</a:t>
            </a:r>
            <a:r>
              <a:rPr lang="en-US" b="1" dirty="0" smtClean="0">
                <a:latin typeface="+mn-lt"/>
              </a:rPr>
              <a:t>omputer games and I am good at sports. My sister thinks I am smart for my age.</a:t>
            </a:r>
            <a:endParaRPr lang="x-none" b="1">
              <a:latin typeface="+mn-lt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5887618-47FD-4A9F-AD69-BEE5D968004D}"/>
              </a:ext>
            </a:extLst>
          </p:cNvPr>
          <p:cNvSpPr/>
          <p:nvPr/>
        </p:nvSpPr>
        <p:spPr>
          <a:xfrm rot="24000">
            <a:off x="-19851" y="-30"/>
            <a:ext cx="4755240" cy="5670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CBE4E8"/>
              </a:gs>
              <a:gs pos="100000">
                <a:srgbClr val="FFE8D7"/>
              </a:gs>
            </a:gsLst>
            <a:lin ang="5220000"/>
          </a:gra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DCCE72-FEF8-4A3E-8B43-68203ABDBC9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917999"/>
            <a:ext cx="2926079" cy="3836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traight Connector 4">
            <a:extLst>
              <a:ext uri="{FF2B5EF4-FFF2-40B4-BE49-F238E27FC236}">
                <a16:creationId xmlns:a16="http://schemas.microsoft.com/office/drawing/2014/main" xmlns="" id="{FB5AFF5C-0F08-4294-AAC8-DA2F5F032DCC}"/>
              </a:ext>
            </a:extLst>
          </p:cNvPr>
          <p:cNvSpPr/>
          <p:nvPr/>
        </p:nvSpPr>
        <p:spPr>
          <a:xfrm>
            <a:off x="1005840" y="822960"/>
            <a:ext cx="301752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xmlns="" id="{4BC1C1ED-8ED9-4480-8D12-4A39E16E4D46}"/>
              </a:ext>
            </a:extLst>
          </p:cNvPr>
          <p:cNvSpPr/>
          <p:nvPr/>
        </p:nvSpPr>
        <p:spPr>
          <a:xfrm>
            <a:off x="4023360" y="822960"/>
            <a:ext cx="0" cy="3931919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x-none"/>
            </a:pPr>
            <a:endParaRPr lang="x-none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7BB35C7A-1271-4BCD-A60A-030C7DF4BED9}"/>
              </a:ext>
            </a:extLst>
          </p:cNvPr>
          <p:cNvSpPr/>
          <p:nvPr/>
        </p:nvSpPr>
        <p:spPr>
          <a:xfrm>
            <a:off x="0" y="0"/>
            <a:ext cx="493776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CBE4E8"/>
              </a:gs>
              <a:gs pos="100000">
                <a:srgbClr val="FFE8D7"/>
              </a:gs>
            </a:gsLst>
            <a:lin ang="5220000"/>
          </a:gra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621658-A2E6-47BC-9FD5-96AE05FE9A5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3039" y="548640"/>
            <a:ext cx="3281760" cy="466344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00B2CF-3689-41FB-9B36-229E10CA53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12080" y="2377439"/>
            <a:ext cx="4426920" cy="1568160"/>
          </a:xfrm>
        </p:spPr>
        <p:txBody>
          <a:bodyPr vert="horz">
            <a:normAutofit fontScale="62500" lnSpcReduction="20000"/>
          </a:bodyPr>
          <a:lstStyle/>
          <a:p>
            <a:pPr lvl="0" rtl="0"/>
            <a:r>
              <a:rPr lang="x-none" sz="2600" b="1" smtClean="0">
                <a:latin typeface="SimSun" pitchFamily="18"/>
              </a:rPr>
              <a:t>Th</a:t>
            </a:r>
            <a:r>
              <a:rPr lang="en-US" sz="2600" b="1" dirty="0" smtClean="0">
                <a:latin typeface="SimSun" pitchFamily="18"/>
              </a:rPr>
              <a:t>e</a:t>
            </a:r>
            <a:r>
              <a:rPr lang="x-none" sz="2600" b="1" smtClean="0">
                <a:latin typeface="SimSun" pitchFamily="18"/>
              </a:rPr>
              <a:t>s</a:t>
            </a:r>
            <a:r>
              <a:rPr lang="en-US" sz="2600" b="1" dirty="0" smtClean="0">
                <a:latin typeface="SimSun" pitchFamily="18"/>
              </a:rPr>
              <a:t>e</a:t>
            </a:r>
            <a:r>
              <a:rPr lang="x-none" sz="2600" b="1" smtClean="0">
                <a:latin typeface="SimSun" pitchFamily="18"/>
              </a:rPr>
              <a:t> </a:t>
            </a:r>
            <a:r>
              <a:rPr lang="en-US" sz="2600" b="1" dirty="0" smtClean="0">
                <a:latin typeface="SimSun" pitchFamily="18"/>
              </a:rPr>
              <a:t>are</a:t>
            </a:r>
            <a:r>
              <a:rPr lang="x-none" sz="2600" b="1" smtClean="0">
                <a:latin typeface="SimSun" pitchFamily="18"/>
              </a:rPr>
              <a:t> </a:t>
            </a:r>
            <a:r>
              <a:rPr lang="x-none" sz="2600" b="1">
                <a:latin typeface="SimSun" pitchFamily="18"/>
              </a:rPr>
              <a:t>my parents. </a:t>
            </a:r>
            <a:r>
              <a:rPr lang="en-US" sz="2600" b="1" dirty="0" smtClean="0">
                <a:latin typeface="SimSun" pitchFamily="18"/>
              </a:rPr>
              <a:t>M</a:t>
            </a:r>
            <a:r>
              <a:rPr lang="x-none" sz="2600" b="1" smtClean="0">
                <a:latin typeface="SimSun" pitchFamily="18"/>
              </a:rPr>
              <a:t>y </a:t>
            </a:r>
            <a:r>
              <a:rPr lang="x-none" sz="2600" b="1">
                <a:latin typeface="SimSun" pitchFamily="18"/>
              </a:rPr>
              <a:t>mother's name is </a:t>
            </a:r>
            <a:r>
              <a:rPr lang="x-none" sz="2600" b="1" smtClean="0">
                <a:latin typeface="SimSun" pitchFamily="18"/>
              </a:rPr>
              <a:t>Alevtina</a:t>
            </a:r>
            <a:r>
              <a:rPr lang="en-US" sz="2600" b="1" dirty="0" smtClean="0">
                <a:latin typeface="SimSun" pitchFamily="18"/>
              </a:rPr>
              <a:t>. She is a very kind person. She is the heart and soul of our family .But sometimes my mum is strict.</a:t>
            </a:r>
            <a:r>
              <a:rPr lang="x-none" sz="2600" b="1" smtClean="0">
                <a:latin typeface="SimSun" pitchFamily="18"/>
              </a:rPr>
              <a:t> </a:t>
            </a:r>
            <a:r>
              <a:rPr lang="en-US" sz="2600" b="1" dirty="0" smtClean="0">
                <a:latin typeface="SimSun" pitchFamily="18"/>
              </a:rPr>
              <a:t>M</a:t>
            </a:r>
            <a:r>
              <a:rPr lang="x-none" sz="2600" b="1" smtClean="0">
                <a:latin typeface="SimSun" pitchFamily="18"/>
              </a:rPr>
              <a:t>y </a:t>
            </a:r>
            <a:r>
              <a:rPr lang="x-none" sz="2600" b="1">
                <a:latin typeface="SimSun" pitchFamily="18"/>
              </a:rPr>
              <a:t>father's name is </a:t>
            </a:r>
            <a:r>
              <a:rPr lang="x-none" sz="2600" b="1" smtClean="0">
                <a:latin typeface="SimSun" pitchFamily="18"/>
              </a:rPr>
              <a:t>Alexander</a:t>
            </a:r>
            <a:r>
              <a:rPr lang="en-US" sz="2600" b="1" dirty="0" smtClean="0">
                <a:latin typeface="SimSun" pitchFamily="18"/>
              </a:rPr>
              <a:t>. He is </a:t>
            </a:r>
            <a:r>
              <a:rPr lang="en-US" sz="2600" b="1" dirty="0">
                <a:latin typeface="SimSun" pitchFamily="18"/>
              </a:rPr>
              <a:t>a</a:t>
            </a:r>
            <a:r>
              <a:rPr lang="en-US" sz="2600" b="1" dirty="0" smtClean="0">
                <a:latin typeface="SimSun" pitchFamily="18"/>
              </a:rPr>
              <a:t> driver, he works as a taxist. My father is my best friend, and he is the heard of our family. My father is very clever and sporty/</a:t>
            </a:r>
            <a:endParaRPr lang="x-none" sz="2600" b="1">
              <a:latin typeface="SimSun" pitchFamily="18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6B44AB-7487-4354-B39B-433A43097D5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503920" y="4114800"/>
            <a:ext cx="1568160" cy="156816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BC54DF5-7A98-4D23-8883-1998E9DE0B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12080" y="1188719"/>
            <a:ext cx="4426920" cy="3288239"/>
          </a:xfrm>
        </p:spPr>
        <p:txBody>
          <a:bodyPr vert="horz">
            <a:normAutofit fontScale="85000" lnSpcReduction="20000"/>
          </a:bodyPr>
          <a:lstStyle/>
          <a:p>
            <a:pPr lvl="0" rtl="0"/>
            <a:r>
              <a:rPr lang="x-none" b="1">
                <a:latin typeface="+mn-lt"/>
              </a:rPr>
              <a:t>This is my sister. Her name is Snezhana. She is 15 years </a:t>
            </a:r>
            <a:r>
              <a:rPr lang="x-none" b="1" smtClean="0">
                <a:latin typeface="+mn-lt"/>
              </a:rPr>
              <a:t>old.</a:t>
            </a:r>
            <a:r>
              <a:rPr lang="en-US" b="1" dirty="0" smtClean="0">
                <a:latin typeface="+mn-lt"/>
              </a:rPr>
              <a:t>She is much older than I. She is good at all school subjects. My sister is very talented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>a</a:t>
            </a:r>
            <a:r>
              <a:rPr lang="en-US" b="1" dirty="0" smtClean="0">
                <a:latin typeface="+mn-lt"/>
              </a:rPr>
              <a:t>nd beautiful. She is good at playing the piano.</a:t>
            </a:r>
            <a:r>
              <a:rPr lang="x-none" b="1" smtClean="0">
                <a:latin typeface="+mn-lt"/>
              </a:rPr>
              <a:t>  </a:t>
            </a:r>
            <a:r>
              <a:rPr lang="x-none" b="1">
                <a:latin typeface="+mn-lt"/>
              </a:rPr>
              <a:t>She goes to school in grade </a:t>
            </a:r>
            <a:r>
              <a:rPr lang="x-none" b="1" smtClean="0">
                <a:latin typeface="+mn-lt"/>
              </a:rPr>
              <a:t>9</a:t>
            </a:r>
            <a:r>
              <a:rPr lang="en-US" b="1" dirty="0" smtClean="0">
                <a:latin typeface="+mn-lt"/>
              </a:rPr>
              <a:t>.I love her with all my heart</a:t>
            </a:r>
            <a:r>
              <a:rPr lang="en-US" dirty="0" smtClean="0">
                <a:latin typeface="SimSun" pitchFamily="18"/>
              </a:rPr>
              <a:t>.</a:t>
            </a:r>
            <a:endParaRPr lang="x-none">
              <a:latin typeface="SimSun" pitchFamily="18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206DA5D-3914-43F6-BFA2-F5B3CE45EBFB}"/>
              </a:ext>
            </a:extLst>
          </p:cNvPr>
          <p:cNvSpPr/>
          <p:nvPr/>
        </p:nvSpPr>
        <p:spPr>
          <a:xfrm>
            <a:off x="0" y="0"/>
            <a:ext cx="493776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CBE3E8"/>
              </a:gs>
              <a:gs pos="100000">
                <a:srgbClr val="FDD899"/>
              </a:gs>
            </a:gsLst>
            <a:lin ang="5220000"/>
          </a:gra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831515-B638-480E-9690-4DBD7F30DA1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1519" y="457200"/>
            <a:ext cx="3566160" cy="489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A018288-1B2F-4392-AA5D-400EED5A5C7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0360" y="731519"/>
            <a:ext cx="3108959" cy="4206240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13BD9A-5DE0-48D5-9B4D-C51F2B89205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32960" y="731519"/>
            <a:ext cx="3102479" cy="4206240"/>
          </a:xfr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A9A3F67E-6F18-415F-97C8-3BFD6A22EC30}"/>
              </a:ext>
            </a:extLst>
          </p:cNvPr>
          <p:cNvSpPr/>
          <p:nvPr/>
        </p:nvSpPr>
        <p:spPr>
          <a:xfrm>
            <a:off x="3749040" y="0"/>
            <a:ext cx="2377439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CBE6E8"/>
              </a:gs>
              <a:gs pos="100000">
                <a:srgbClr val="FFEDD7"/>
              </a:gs>
            </a:gsLst>
            <a:lin ang="5220000"/>
          </a:gra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735AC41-0D69-4994-8380-B9AAF7C30B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55599" y="493486"/>
            <a:ext cx="2147400" cy="4299914"/>
          </a:xfrm>
        </p:spPr>
        <p:txBody>
          <a:bodyPr vert="horz"/>
          <a:lstStyle/>
          <a:p>
            <a:pPr lvl="0" rtl="0"/>
            <a:r>
              <a:rPr lang="x-none" sz="2200" b="1" smtClean="0">
                <a:latin typeface="+mn-lt"/>
              </a:rPr>
              <a:t>Th</a:t>
            </a:r>
            <a:r>
              <a:rPr lang="en-US" sz="2200" b="1" dirty="0" smtClean="0">
                <a:latin typeface="+mn-lt"/>
              </a:rPr>
              <a:t>ese</a:t>
            </a:r>
            <a:r>
              <a:rPr lang="x-none" sz="2200" b="1" smtClean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are</a:t>
            </a:r>
            <a:r>
              <a:rPr lang="x-none" sz="2200" b="1" dirty="0" smtClean="0">
                <a:latin typeface="+mn-lt"/>
              </a:rPr>
              <a:t> </a:t>
            </a:r>
            <a:r>
              <a:rPr lang="x-none" sz="2200" b="1" dirty="0">
                <a:latin typeface="+mn-lt"/>
              </a:rPr>
              <a:t>my grandparents.My grandfather's name is Sergei, and my grandmother's name is Zoya.They live in the city of Belogorsk, and I love to visit them in the </a:t>
            </a:r>
            <a:r>
              <a:rPr lang="x-none" sz="2200" b="1">
                <a:latin typeface="+mn-lt"/>
              </a:rPr>
              <a:t>summer</a:t>
            </a:r>
            <a:r>
              <a:rPr lang="x-none" sz="2200" b="1" smtClean="0">
                <a:latin typeface="+mn-lt"/>
              </a:rPr>
              <a:t>!</a:t>
            </a:r>
            <a:r>
              <a:rPr lang="en-US" sz="2200" b="1" dirty="0" smtClean="0">
                <a:latin typeface="+mn-lt"/>
              </a:rPr>
              <a:t> I like to get their presents and they love me </a:t>
            </a:r>
            <a:r>
              <a:rPr lang="en-US" sz="2200" b="1" dirty="0" smtClean="0">
                <a:latin typeface="SimSun" pitchFamily="18"/>
              </a:rPr>
              <a:t>.</a:t>
            </a:r>
            <a:endParaRPr lang="x-none" sz="2200" b="1" dirty="0">
              <a:latin typeface="SimSun" pitchFamily="1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307</Words>
  <Application>Microsoft Office PowerPoint</Application>
  <PresentationFormat>Произвольный</PresentationFormat>
  <Paragraphs>23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These are my grandparents.My grandfather's name is Sergei, and my grandmother's name is Zoya.They live in the city of Belogorsk, and I love to visit them in the summer! I like to get their presents and they love me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12</cp:revision>
  <dcterms:created xsi:type="dcterms:W3CDTF">2017-10-20T23:41:18Z</dcterms:created>
  <dcterms:modified xsi:type="dcterms:W3CDTF">2020-11-02T05:45:52Z</dcterms:modified>
</cp:coreProperties>
</file>