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055956-A69B-460A-A923-68C60B3DC5A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ACEF3-4C7E-4DA3-B1DD-C9654334B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055956-A69B-460A-A923-68C60B3DC5A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ACEF3-4C7E-4DA3-B1DD-C9654334B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055956-A69B-460A-A923-68C60B3DC5A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ACEF3-4C7E-4DA3-B1DD-C9654334B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055956-A69B-460A-A923-68C60B3DC5A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ACEF3-4C7E-4DA3-B1DD-C9654334B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055956-A69B-460A-A923-68C60B3DC5A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ACEF3-4C7E-4DA3-B1DD-C9654334B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055956-A69B-460A-A923-68C60B3DC5A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ACEF3-4C7E-4DA3-B1DD-C9654334B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055956-A69B-460A-A923-68C60B3DC5A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ACEF3-4C7E-4DA3-B1DD-C9654334B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055956-A69B-460A-A923-68C60B3DC5A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ACEF3-4C7E-4DA3-B1DD-C9654334B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055956-A69B-460A-A923-68C60B3DC5A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ACEF3-4C7E-4DA3-B1DD-C9654334B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055956-A69B-460A-A923-68C60B3DC5A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ACEF3-4C7E-4DA3-B1DD-C9654334B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055956-A69B-460A-A923-68C60B3DC5A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ACEF3-4C7E-4DA3-B1DD-C9654334B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4;&#1082;&#1088;&#1091;&#1078;&#1072;&#1102;&#1097;&#1080;&#1081;%20&#1084;&#1080;&#1088;\&#1053;&#1072;%20&#1088;&#1086;&#1076;&#1085;&#1086;&#1081;%20&#1079;&#1077;&#1084;&#1083;&#1077;\&#1043;&#1080;&#1084;&#1085;%20&#1055;&#1077;&#1088;&#1084;&#1089;&#1082;&#1080;&#1081;%20&#1082;&#1088;&#1072;&#1081;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Гимн Пермский кра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500042"/>
            <a:ext cx="304800" cy="304800"/>
          </a:xfrm>
          <a:prstGeom prst="rect">
            <a:avLst/>
          </a:prstGeom>
        </p:spPr>
      </p:pic>
      <p:pic>
        <p:nvPicPr>
          <p:cNvPr id="12290" name="Picture 2" descr="http://photos.wikimapia.org/p/00/05/54/36/48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428736"/>
            <a:ext cx="6667500" cy="5000625"/>
          </a:xfrm>
          <a:prstGeom prst="rect">
            <a:avLst/>
          </a:prstGeom>
          <a:noFill/>
        </p:spPr>
      </p:pic>
      <p:pic>
        <p:nvPicPr>
          <p:cNvPr id="12292" name="Picture 4" descr="http://www.lob.permraion.ru/sites/default/files/49_full.jpeg?13914427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214290"/>
            <a:ext cx="152733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7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785794"/>
            <a:ext cx="628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  <a:endParaRPr lang="ru-RU" sz="8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H:\Печать\0_12cc0d_14990306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2786082" cy="2089561"/>
          </a:xfrm>
          <a:prstGeom prst="rect">
            <a:avLst/>
          </a:prstGeom>
          <a:noFill/>
        </p:spPr>
      </p:pic>
      <p:pic>
        <p:nvPicPr>
          <p:cNvPr id="11266" name="Picture 2" descr="H:\Печать\1602242a-b0fa-4174-9666-d7642c5d4a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7166"/>
            <a:ext cx="2964796" cy="1974337"/>
          </a:xfrm>
          <a:prstGeom prst="rect">
            <a:avLst/>
          </a:prstGeom>
          <a:noFill/>
        </p:spPr>
      </p:pic>
      <p:pic>
        <p:nvPicPr>
          <p:cNvPr id="11267" name="Picture 3" descr="H:\Печать\img_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857496"/>
            <a:ext cx="2196701" cy="2928934"/>
          </a:xfrm>
          <a:prstGeom prst="rect">
            <a:avLst/>
          </a:prstGeom>
          <a:noFill/>
        </p:spPr>
      </p:pic>
      <p:pic>
        <p:nvPicPr>
          <p:cNvPr id="11268" name="Picture 4" descr="H:\Печать\img_40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357430"/>
            <a:ext cx="2895049" cy="1928826"/>
          </a:xfrm>
          <a:prstGeom prst="rect">
            <a:avLst/>
          </a:prstGeom>
          <a:noFill/>
        </p:spPr>
      </p:pic>
      <p:pic>
        <p:nvPicPr>
          <p:cNvPr id="11269" name="Picture 5" descr="H:\Печать\y_e28fb93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286256"/>
            <a:ext cx="3059469" cy="2038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ss-drops_31878512@N06_by.jpg"/>
          <p:cNvPicPr>
            <a:picLocks noChangeAspect="1"/>
          </p:cNvPicPr>
          <p:nvPr/>
        </p:nvPicPr>
        <p:blipFill>
          <a:blip r:embed="rId2" cstate="email">
            <a:lum contrast="4000"/>
          </a:blip>
          <a:stretch>
            <a:fillRect/>
          </a:stretch>
        </p:blipFill>
        <p:spPr>
          <a:xfrm>
            <a:off x="1214414" y="285728"/>
            <a:ext cx="7715304" cy="63579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285728"/>
            <a:ext cx="640271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 любовью </a:t>
            </a:r>
          </a:p>
          <a:p>
            <a:r>
              <a:rPr lang="ru-RU" sz="8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 родной земле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0242" name="AutoShape 2" descr="https://pp.userapi.com/c1356/u5746790/41386406/x_4d5573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C:\Users\Admin\Desktop\x_4d557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071810"/>
            <a:ext cx="3572494" cy="2566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00042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Село Лобаново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218" name="AutoShape 2" descr="https://pp.userapi.com/c1254/u4683536/41386406/x_2a11ba8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p.userapi.com/c1254/u4683536/41386406/x_2a11ba8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C:\Users\Admin\Desktop\x_2a11ba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1095" y="1214422"/>
            <a:ext cx="7476235" cy="5000660"/>
          </a:xfrm>
          <a:prstGeom prst="rect">
            <a:avLst/>
          </a:prstGeom>
          <a:noFill/>
        </p:spPr>
      </p:pic>
      <p:pic>
        <p:nvPicPr>
          <p:cNvPr id="7" name="Picture 4" descr="http://www.lob.permraion.ru/sites/default/files/49_full.jpeg?13914427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57166"/>
            <a:ext cx="152733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Admin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895" y="2143116"/>
            <a:ext cx="3131469" cy="4214842"/>
          </a:xfrm>
          <a:prstGeom prst="rect">
            <a:avLst/>
          </a:prstGeom>
          <a:noFill/>
        </p:spPr>
      </p:pic>
      <p:pic>
        <p:nvPicPr>
          <p:cNvPr id="8194" name="Picture 2" descr="C:\Users\Admin\Desktop\IMG_1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196" y="214290"/>
            <a:ext cx="4191029" cy="3143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32147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</a:rPr>
              <a:t>Церковь </a:t>
            </a:r>
            <a:r>
              <a:rPr lang="ru-RU" sz="3200" b="1" dirty="0" smtClean="0">
                <a:solidFill>
                  <a:srgbClr val="FF0000"/>
                </a:solidFill>
              </a:rPr>
              <a:t>во имя князя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Александра Невского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8926" y="57148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Дом спорта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169" name="Picture 1" descr="H:\Печать\img_4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620000" cy="507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571480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Дом Культуры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145" name="Picture 1" descr="H:\Печать\y_e28fb9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7620000" cy="507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Admin\Desktop\img_1314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71480"/>
            <a:ext cx="7239000" cy="5540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rmraion.ru/files/image/about/hohlov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00042"/>
            <a:ext cx="2000250" cy="266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335756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Музей  «</a:t>
            </a:r>
            <a:r>
              <a:rPr lang="ru-RU" sz="2400" dirty="0" err="1" smtClean="0"/>
              <a:t>Хохловка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4100" name="Picture 4" descr="http://permraion.ru/files/Мечеть%20с_Кояново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00042"/>
            <a:ext cx="3315620" cy="220820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15074" y="3143248"/>
            <a:ext cx="2543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Мечеть </a:t>
            </a:r>
            <a:r>
              <a:rPr lang="ru-RU" sz="2400" dirty="0" err="1" smtClean="0"/>
              <a:t>с.Кояново</a:t>
            </a:r>
            <a:endParaRPr lang="ru-RU" sz="2400" dirty="0"/>
          </a:p>
        </p:txBody>
      </p:sp>
      <p:pic>
        <p:nvPicPr>
          <p:cNvPr id="4102" name="Picture 6" descr="http://permraion.ru/files/Бюст%20Александра%20Невского%20с_Усть-Качка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3" y="2786059"/>
            <a:ext cx="1785950" cy="268160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643306" y="5572140"/>
            <a:ext cx="3767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Бюст Александра Невского </a:t>
            </a:r>
          </a:p>
          <a:p>
            <a:r>
              <a:rPr lang="ru-RU" sz="2400" dirty="0" smtClean="0"/>
              <a:t>в с.Усть-Качка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презентации 6">
  <a:themeElements>
    <a:clrScheme name="Другая 3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6</Template>
  <TotalTime>331</TotalTime>
  <Words>33</Words>
  <Application>Microsoft Office PowerPoint</Application>
  <PresentationFormat>Экран (4:3)</PresentationFormat>
  <Paragraphs>12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Фокина Л. П. Шаблон презентации 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22</cp:revision>
  <dcterms:created xsi:type="dcterms:W3CDTF">2017-02-01T13:28:53Z</dcterms:created>
  <dcterms:modified xsi:type="dcterms:W3CDTF">2018-02-27T07:12:33Z</dcterms:modified>
</cp:coreProperties>
</file>