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  <p:sldId id="265" r:id="rId11"/>
    <p:sldId id="269" r:id="rId12"/>
    <p:sldId id="270" r:id="rId13"/>
    <p:sldId id="274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675E-2371-4AAE-9DED-2214BD562E34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4538-97E7-4372-856A-BA7CA4C81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675E-2371-4AAE-9DED-2214BD562E34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4538-97E7-4372-856A-BA7CA4C81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08912" cy="2304256"/>
          </a:xfrm>
        </p:spPr>
        <p:txBody>
          <a:bodyPr>
            <a:noAutofit/>
          </a:bodyPr>
          <a:lstStyle/>
          <a:p>
            <a:pPr algn="r"/>
            <a:r>
              <a:rPr lang="ru-RU" sz="6600" b="1" dirty="0" smtClean="0">
                <a:solidFill>
                  <a:srgbClr val="0070C0"/>
                </a:solidFill>
              </a:rPr>
              <a:t>Линейный календарь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sz="6600" b="1" dirty="0">
                <a:solidFill>
                  <a:srgbClr val="0070C0"/>
                </a:solidFill>
              </a:rPr>
              <a:t/>
            </a:r>
            <a:br>
              <a:rPr lang="ru-RU" sz="66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воспитатель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Е.А. Ковалевская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Место в образовательном процессе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573016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Утренний сбор</a:t>
            </a:r>
          </a:p>
          <a:p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Другое время дня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Самостоятельное использование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30" y="1772816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70C0"/>
                </a:solidFill>
              </a:rPr>
              <a:t>Процедура проведения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066" y="2780928"/>
            <a:ext cx="835292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400" dirty="0" smtClean="0"/>
              <a:t>календарь помещается так, чтобы он был хорошо виден всем детям в группе</a:t>
            </a:r>
          </a:p>
          <a:p>
            <a:endParaRPr lang="ru-RU" sz="1100" dirty="0" smtClean="0"/>
          </a:p>
          <a:p>
            <a:r>
              <a:rPr lang="ru-RU" sz="2400" dirty="0" smtClean="0"/>
              <a:t>-дети хором вместе с воспитателем повторяют числа и </a:t>
            </a:r>
            <a:r>
              <a:rPr lang="ru-RU" sz="2400" dirty="0" smtClean="0"/>
              <a:t>останавливаются </a:t>
            </a:r>
            <a:r>
              <a:rPr lang="ru-RU" sz="2400" dirty="0" smtClean="0"/>
              <a:t>на числе, соответствующем сегодняшнему дню</a:t>
            </a:r>
          </a:p>
          <a:p>
            <a:endParaRPr lang="ru-RU" sz="1100" dirty="0" smtClean="0"/>
          </a:p>
          <a:p>
            <a:r>
              <a:rPr lang="ru-RU" sz="2400" dirty="0" smtClean="0"/>
              <a:t>-во время счета используются КОЛИЧЕСТВЕННЫЕ числительные, называя дату – ПОРЯДКОВЫЕ 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-учитывается возраст детей и степень владения понятием числа и операцией счета</a:t>
            </a:r>
            <a:endParaRPr lang="ru-RU" sz="1100" dirty="0" smtClean="0"/>
          </a:p>
          <a:p>
            <a:endParaRPr lang="ru-RU" sz="11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Примеры вопросов: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746" y="2852936"/>
            <a:ext cx="7786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/>
              <a:t>Какое сегодня число? А какое будет завтра? А какое было вчера?</a:t>
            </a:r>
          </a:p>
          <a:p>
            <a:endParaRPr lang="ru-RU" sz="2800" dirty="0" smtClean="0"/>
          </a:p>
          <a:p>
            <a:endParaRPr lang="ru-RU" sz="1000" dirty="0" smtClean="0"/>
          </a:p>
          <a:p>
            <a:r>
              <a:rPr lang="ru-RU" sz="2800" dirty="0" smtClean="0"/>
              <a:t>-Сколько дней осталось до праздника?</a:t>
            </a:r>
          </a:p>
          <a:p>
            <a:endParaRPr lang="ru-RU" sz="2800" dirty="0" smtClean="0"/>
          </a:p>
          <a:p>
            <a:endParaRPr lang="ru-RU" sz="1000" dirty="0" smtClean="0"/>
          </a:p>
          <a:p>
            <a:r>
              <a:rPr lang="ru-RU" sz="2800" dirty="0" smtClean="0"/>
              <a:t>-Сколько дней тому назад мы отмечали день рождение Васи?</a:t>
            </a:r>
          </a:p>
          <a:p>
            <a:endParaRPr lang="ru-RU" sz="28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Примеры вопросов: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746" y="2852936"/>
            <a:ext cx="7786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dirty="0" smtClean="0"/>
              <a:t>Сегодня </a:t>
            </a:r>
            <a:r>
              <a:rPr lang="ru-RU" sz="2800" dirty="0" smtClean="0"/>
              <a:t>вторник. А какой </a:t>
            </a:r>
            <a:r>
              <a:rPr lang="ru-RU" sz="2800" dirty="0" smtClean="0"/>
              <a:t>день был вчера? Какой будет завтра?</a:t>
            </a:r>
          </a:p>
          <a:p>
            <a:endParaRPr lang="ru-RU" sz="2800" dirty="0" smtClean="0"/>
          </a:p>
          <a:p>
            <a:endParaRPr lang="ru-RU" sz="1000" dirty="0" smtClean="0"/>
          </a:p>
          <a:p>
            <a:r>
              <a:rPr lang="ru-RU" sz="2800" dirty="0" smtClean="0"/>
              <a:t>-Что будет сначала: Артема день рождения или Васин?</a:t>
            </a:r>
          </a:p>
          <a:p>
            <a:endParaRPr lang="ru-RU" sz="2800" dirty="0" smtClean="0"/>
          </a:p>
          <a:p>
            <a:endParaRPr lang="ru-RU" sz="1000" dirty="0" smtClean="0"/>
          </a:p>
          <a:p>
            <a:r>
              <a:rPr lang="ru-RU" sz="2800" dirty="0" smtClean="0"/>
              <a:t>-Что было раньше: мы ходили в библиотеку или была пожарная тревога?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260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НЕ следует превращать занятие по календарю в урок математики и пересчитывать всё, что возможно!!!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Спасибо за внимание </a:t>
            </a:r>
            <a:r>
              <a:rPr lang="ru-RU" sz="4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Педагогическая задача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62536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Формирование у детей начальных представлений о времени;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Формирование математических и логических представлений;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Подготовка  </a:t>
            </a:r>
            <a:r>
              <a:rPr lang="ru-RU" sz="2800" dirty="0" smtClean="0"/>
              <a:t>детей к освоению понятия числовой оси.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Этапы формирования у детей представления о времени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- имеют расплывчатое представление о времени</a:t>
            </a:r>
          </a:p>
          <a:p>
            <a:endParaRPr lang="ru-RU" sz="2400" dirty="0" smtClean="0"/>
          </a:p>
          <a:p>
            <a:r>
              <a:rPr lang="ru-RU" sz="2400" dirty="0" smtClean="0"/>
              <a:t>-начинают  использовать значительные события в своей жизни</a:t>
            </a:r>
          </a:p>
          <a:p>
            <a:endParaRPr lang="ru-RU" sz="2400" dirty="0" smtClean="0"/>
          </a:p>
          <a:p>
            <a:r>
              <a:rPr lang="ru-RU" sz="2400" dirty="0" smtClean="0"/>
              <a:t>-начинают правильно использовать термины, обозначающие единицы времени и временные отрезки.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Матричный календарь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336" y="3723741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Предполагает знание правил чтения, в частности, правила перехода на новую строку, когда предыдущая строка заканчивается.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7805" r="10772" b="16807"/>
          <a:stretch/>
        </p:blipFill>
        <p:spPr>
          <a:xfrm>
            <a:off x="220433" y="3419872"/>
            <a:ext cx="3991527" cy="296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924" y="213285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Линейный календарь, представленный в формате временной оси, помогает освоить временные понятия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941168"/>
            <a:ext cx="9577064" cy="273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088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Изготовление линейного календаря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1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Для детей младшего дошкольного возраста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08" t="41343" r="40229" b="27360"/>
          <a:stretch/>
        </p:blipFill>
        <p:spPr>
          <a:xfrm>
            <a:off x="1079611" y="3727617"/>
            <a:ext cx="6552729" cy="228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1" y="21328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Для детей старшего дошкольного возраста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26200"/>
          <a:stretch/>
        </p:blipFill>
        <p:spPr>
          <a:xfrm>
            <a:off x="13676" y="3933056"/>
            <a:ext cx="9144000" cy="22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01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Особенные дни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7" y="3645024"/>
            <a:ext cx="89644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258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Специальное оформление</vt:lpstr>
      <vt:lpstr>Линейный календарь  воспитатель Е.А. Ковалевская</vt:lpstr>
      <vt:lpstr>Педагогическая задача</vt:lpstr>
      <vt:lpstr>Этапы формирования у детей представления о времени</vt:lpstr>
      <vt:lpstr>Матричный календарь</vt:lpstr>
      <vt:lpstr>Презентация PowerPoint</vt:lpstr>
      <vt:lpstr>Изготовление линейного календаря</vt:lpstr>
      <vt:lpstr>Для детей младшего дошкольного возраста</vt:lpstr>
      <vt:lpstr>Для детей старшего дошкольного возраста</vt:lpstr>
      <vt:lpstr>Особенные дни</vt:lpstr>
      <vt:lpstr>Место в образовательном процессе</vt:lpstr>
      <vt:lpstr>Процедура проведения</vt:lpstr>
      <vt:lpstr>Примеры вопросов: </vt:lpstr>
      <vt:lpstr>Примеры вопросов: </vt:lpstr>
      <vt:lpstr>   НЕ следует превращать занятие по календарю в урок математики и пересчитывать всё, что возможно!!!</vt:lpstr>
      <vt:lpstr>Спасибо за внимание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Zems</dc:creator>
  <cp:lastModifiedBy>Пользователь Windows</cp:lastModifiedBy>
  <cp:revision>25</cp:revision>
  <dcterms:created xsi:type="dcterms:W3CDTF">2019-01-14T13:44:55Z</dcterms:created>
  <dcterms:modified xsi:type="dcterms:W3CDTF">2019-10-07T10:04:05Z</dcterms:modified>
</cp:coreProperties>
</file>