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3" r:id="rId7"/>
    <p:sldId id="270" r:id="rId8"/>
    <p:sldId id="272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99592" y="116632"/>
            <a:ext cx="8136904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2512" y="6642556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800" kern="1200" dirty="0">
              <a:solidFill>
                <a:schemeClr val="accent2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44400" y="0"/>
            <a:ext cx="5199600" cy="505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2512" y="6642556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800" kern="1200" dirty="0">
              <a:solidFill>
                <a:schemeClr val="accent2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25232" y="188640"/>
            <a:ext cx="8033014" cy="645391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 flipV="1">
            <a:off x="-12512" y="1798800"/>
            <a:ext cx="5199600" cy="505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2512" y="6642556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800" kern="1200" dirty="0">
              <a:solidFill>
                <a:schemeClr val="accent2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31457" y="737900"/>
            <a:ext cx="8681086" cy="590465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08520" y="2869777"/>
            <a:ext cx="2664296" cy="39599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2512" y="6642556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800" kern="1200" dirty="0">
              <a:solidFill>
                <a:schemeClr val="accent2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91209" y="218360"/>
            <a:ext cx="8761583" cy="590465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44400" y="0"/>
            <a:ext cx="5199600" cy="505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12512" y="6642556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800" kern="1200" dirty="0">
              <a:solidFill>
                <a:schemeClr val="accent2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  <p:sp>
        <p:nvSpPr>
          <p:cNvPr id="7" name="Параллелограмм 6"/>
          <p:cNvSpPr/>
          <p:nvPr userDrawn="1"/>
        </p:nvSpPr>
        <p:spPr>
          <a:xfrm>
            <a:off x="119504" y="172884"/>
            <a:ext cx="8904992" cy="6512232"/>
          </a:xfrm>
          <a:prstGeom prst="parallelogram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44400" y="0"/>
            <a:ext cx="5199600" cy="505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 flipV="1">
            <a:off x="-12512" y="1798800"/>
            <a:ext cx="5199600" cy="505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-12512" y="6642556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800" kern="1200" dirty="0">
              <a:solidFill>
                <a:schemeClr val="accent2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  <p:sp>
        <p:nvSpPr>
          <p:cNvPr id="6" name="Блок-схема: перфолента 5"/>
          <p:cNvSpPr/>
          <p:nvPr userDrawn="1"/>
        </p:nvSpPr>
        <p:spPr>
          <a:xfrm>
            <a:off x="179512" y="148181"/>
            <a:ext cx="8784976" cy="6561638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44400" y="0"/>
            <a:ext cx="5199600" cy="505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 flipV="1">
            <a:off x="-12512" y="1798800"/>
            <a:ext cx="5199600" cy="505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2512" y="6642556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800" kern="1200" dirty="0">
              <a:solidFill>
                <a:schemeClr val="accent2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87524" y="238046"/>
            <a:ext cx="8568952" cy="63819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44400" y="0"/>
            <a:ext cx="5199600" cy="5059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 flipV="1">
            <a:off x="-12512" y="1798800"/>
            <a:ext cx="5199600" cy="505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6337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Воспитатели: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Бондаренко Н.В.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Ковалевская Е.А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Дети старшей группы «Лучики»</a:t>
            </a:r>
            <a:endParaRPr lang="ru-RU" sz="2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71600" y="1895942"/>
            <a:ext cx="7200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4000" b="1" dirty="0" smtClean="0"/>
              <a:t>Проект «Покормите птиц зимой» (краткосрочный, информационно-творческий)</a:t>
            </a:r>
            <a:endParaRPr lang="ru-RU" sz="4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3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Корм для  птиц</a:t>
            </a:r>
            <a:endParaRPr lang="ru-RU" dirty="0"/>
          </a:p>
        </p:txBody>
      </p:sp>
      <p:pic>
        <p:nvPicPr>
          <p:cNvPr id="4" name="Содержимое 3" descr="IMG-8ba4ca135c981cb9dda7e1882bcfcac6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428528">
            <a:off x="1067672" y="1608130"/>
            <a:ext cx="3679739" cy="2069853"/>
          </a:xfrm>
        </p:spPr>
      </p:pic>
      <p:pic>
        <p:nvPicPr>
          <p:cNvPr id="5" name="Рисунок 4" descr="IMG-504c58eb69175e6477750bc757c6345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40000">
            <a:off x="5470088" y="2728784"/>
            <a:ext cx="3385094" cy="2139702"/>
          </a:xfrm>
          <a:prstGeom prst="rect">
            <a:avLst/>
          </a:prstGeom>
        </p:spPr>
      </p:pic>
      <p:pic>
        <p:nvPicPr>
          <p:cNvPr id="6" name="Рисунок 5" descr="20181114_1054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406639" y="4010185"/>
            <a:ext cx="2952329" cy="222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Кормушки</a:t>
            </a:r>
            <a:endParaRPr lang="ru-RU" dirty="0"/>
          </a:p>
        </p:txBody>
      </p:sp>
      <p:pic>
        <p:nvPicPr>
          <p:cNvPr id="4" name="Содержимое 3" descr="IMG-76c911c10c8baba08a5db2a01b48292f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2502278" cy="3336371"/>
          </a:xfrm>
        </p:spPr>
      </p:pic>
      <p:pic>
        <p:nvPicPr>
          <p:cNvPr id="5" name="Рисунок 4" descr="IMG-862c7df978e1a91f1379c8c8ed9d5f9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196752"/>
            <a:ext cx="2337724" cy="3116965"/>
          </a:xfrm>
          <a:prstGeom prst="rect">
            <a:avLst/>
          </a:prstGeom>
        </p:spPr>
      </p:pic>
      <p:pic>
        <p:nvPicPr>
          <p:cNvPr id="6" name="Содержимое 3" descr="20181116_111220.jpg"/>
          <p:cNvPicPr>
            <a:picLocks noChangeAspect="1"/>
          </p:cNvPicPr>
          <p:nvPr/>
        </p:nvPicPr>
        <p:blipFill>
          <a:blip r:embed="rId4" cstate="print"/>
          <a:srcRect l="8574" t="-9779" b="-7955"/>
          <a:stretch>
            <a:fillRect/>
          </a:stretch>
        </p:blipFill>
        <p:spPr>
          <a:xfrm rot="5400000">
            <a:off x="3145533" y="3199283"/>
            <a:ext cx="357301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Ожидаемые результаты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1700808"/>
            <a:ext cx="7787208" cy="442535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Воспитанник имеющий представление о зимующих птицах, умеющий совместно с родителями изготовить кормушку;</a:t>
            </a:r>
          </a:p>
          <a:p>
            <a:r>
              <a:rPr lang="ru-RU" dirty="0" smtClean="0"/>
              <a:t>  Знающий, каким кормом, и как подкармливать;</a:t>
            </a:r>
          </a:p>
          <a:p>
            <a:r>
              <a:rPr lang="ru-RU" dirty="0" smtClean="0"/>
              <a:t>  Умеющий наблюдать, анализировать собственную деятельность.</a:t>
            </a:r>
          </a:p>
          <a:p>
            <a:r>
              <a:rPr lang="ru-RU" dirty="0" smtClean="0"/>
              <a:t>  Родитель активный участник проекта и способный воспитать у детей любовь и бережное отношение к птицам.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Результаты реализации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72816"/>
            <a:ext cx="7715200" cy="435334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Работа в рамках проекта получалась интересной, увлекательной и познавательной для всех участников проекта.</a:t>
            </a:r>
          </a:p>
          <a:p>
            <a:r>
              <a:rPr lang="ru-RU" dirty="0" smtClean="0"/>
              <a:t> Проект позволил расширить кругозор детей о зимующих птицах, у детей сформировалась любознательность, познавательная активность.</a:t>
            </a:r>
          </a:p>
          <a:p>
            <a:r>
              <a:rPr lang="ru-RU" dirty="0" smtClean="0"/>
              <a:t>  В группе улучшилось предметно-развивающая среда: литературой, иллюстрациями, конспектами, наблюдениями.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20181114_105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542"/>
          <a:stretch>
            <a:fillRect/>
          </a:stretch>
        </p:blipFill>
        <p:spPr>
          <a:xfrm>
            <a:off x="1187624" y="1700808"/>
            <a:ext cx="7447073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556792"/>
            <a:ext cx="6552728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Тип проекта: информационно-творческий.</a:t>
            </a:r>
          </a:p>
          <a:p>
            <a:endParaRPr lang="ru-RU" sz="2400" dirty="0" smtClean="0"/>
          </a:p>
          <a:p>
            <a:r>
              <a:rPr lang="ru-RU" sz="2400" dirty="0" smtClean="0"/>
              <a:t>Срок реализации проекта: краткосрочный (1 месяц).</a:t>
            </a:r>
          </a:p>
          <a:p>
            <a:r>
              <a:rPr lang="ru-RU" sz="2400" dirty="0" smtClean="0"/>
              <a:t>Актуальность проекта: разбудить в детях интерес к живой природе, воспитывать любовь к ней, научить беречь окружающий мир.</a:t>
            </a:r>
          </a:p>
          <a:p>
            <a:r>
              <a:rPr lang="ru-RU" sz="2400" dirty="0" smtClean="0"/>
              <a:t>Проблема: недостаточные представления детей о зимующих птицах.</a:t>
            </a:r>
          </a:p>
          <a:p>
            <a:r>
              <a:rPr lang="ru-RU" sz="2400" dirty="0" smtClean="0"/>
              <a:t>Цель: формирование экологических знаний о зимующих птицах и ответственного, бережного отношения к ним.</a:t>
            </a:r>
          </a:p>
          <a:p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0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282154"/>
          </a:xfrm>
        </p:spPr>
        <p:txBody>
          <a:bodyPr/>
          <a:lstStyle/>
          <a:p>
            <a:r>
              <a:rPr lang="ru-RU" b="1" dirty="0" smtClean="0"/>
              <a:t>Задачи.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1"/>
            <a:ext cx="7787208" cy="44930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Расширить знания детей о зимующих птицах.</a:t>
            </a:r>
          </a:p>
          <a:p>
            <a:pPr>
              <a:buNone/>
            </a:pPr>
            <a:r>
              <a:rPr lang="ru-RU" dirty="0" smtClean="0"/>
              <a:t>    Формировать элементарные экологические знания.</a:t>
            </a:r>
          </a:p>
          <a:p>
            <a:pPr>
              <a:buNone/>
            </a:pPr>
            <a:r>
              <a:rPr lang="ru-RU" dirty="0" smtClean="0"/>
              <a:t>  Продолжать формировать у детей бережное ответственное отношение у миру природы.</a:t>
            </a:r>
          </a:p>
          <a:p>
            <a:pPr>
              <a:buNone/>
            </a:pPr>
            <a:r>
              <a:rPr lang="ru-RU" dirty="0" smtClean="0"/>
              <a:t>Учить детей отражать в продуктивных видах деятельности свое отношение к миру природы. </a:t>
            </a:r>
          </a:p>
          <a:p>
            <a:pPr>
              <a:buNone/>
            </a:pPr>
            <a:r>
              <a:rPr lang="ru-RU" dirty="0" smtClean="0"/>
              <a:t>Привлечь родителей воспитанников в изготовление кормушек для птиц, их подкормке.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59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640960" cy="6093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имующие птиц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992888" cy="5539777"/>
          </a:xfrm>
        </p:spPr>
      </p:pic>
      <p:pic>
        <p:nvPicPr>
          <p:cNvPr id="5" name="Содержимое 3" descr="зимующие птиц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43573"/>
            <a:ext cx="8424936" cy="6114428"/>
          </a:xfrm>
        </p:spPr>
      </p:pic>
    </p:spTree>
    <p:extLst>
      <p:ext uri="{BB962C8B-B14F-4D97-AF65-F5344CB8AC3E}">
        <p14:creationId xmlns:p14="http://schemas.microsoft.com/office/powerpoint/2010/main" xmlns="" val="6309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Наблюдение</a:t>
            </a:r>
            <a:endParaRPr lang="ru-RU" dirty="0"/>
          </a:p>
        </p:txBody>
      </p:sp>
      <p:pic>
        <p:nvPicPr>
          <p:cNvPr id="10" name="Содержимое 5" descr="20181114_1104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3815542" cy="3038302"/>
          </a:xfrm>
        </p:spPr>
      </p:pic>
      <p:pic>
        <p:nvPicPr>
          <p:cNvPr id="11" name="Рисунок 10" descr="20181114_110449.jpg"/>
          <p:cNvPicPr>
            <a:picLocks noChangeAspect="1"/>
          </p:cNvPicPr>
          <p:nvPr/>
        </p:nvPicPr>
        <p:blipFill>
          <a:blip r:embed="rId3" cstate="print"/>
          <a:srcRect l="18084" t="6576" r="14511" b="18895"/>
          <a:stretch>
            <a:fillRect/>
          </a:stretch>
        </p:blipFill>
        <p:spPr>
          <a:xfrm>
            <a:off x="4815555" y="2708920"/>
            <a:ext cx="399432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9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</a:t>
            </a:r>
            <a:endParaRPr lang="ru-RU" dirty="0"/>
          </a:p>
        </p:txBody>
      </p:sp>
      <p:pic>
        <p:nvPicPr>
          <p:cNvPr id="4" name="Содержимое 4" descr="20181113_1618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932" t="9313" r="27364"/>
          <a:stretch>
            <a:fillRect/>
          </a:stretch>
        </p:blipFill>
        <p:spPr>
          <a:xfrm rot="5400000">
            <a:off x="750981" y="1705403"/>
            <a:ext cx="4104748" cy="3663511"/>
          </a:xfrm>
        </p:spPr>
      </p:pic>
      <p:pic>
        <p:nvPicPr>
          <p:cNvPr id="5" name="Рисунок 4" descr="20181114_094836.jpg"/>
          <p:cNvPicPr>
            <a:picLocks noChangeAspect="1"/>
          </p:cNvPicPr>
          <p:nvPr/>
        </p:nvPicPr>
        <p:blipFill>
          <a:blip r:embed="rId3" cstate="print"/>
          <a:srcRect l="12887" t="728" r="14092"/>
          <a:stretch>
            <a:fillRect/>
          </a:stretch>
        </p:blipFill>
        <p:spPr>
          <a:xfrm rot="5400000">
            <a:off x="5040052" y="2600908"/>
            <a:ext cx="3672408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</a:t>
            </a:r>
            <a:endParaRPr lang="ru-RU" dirty="0"/>
          </a:p>
        </p:txBody>
      </p:sp>
      <p:pic>
        <p:nvPicPr>
          <p:cNvPr id="4" name="Содержимое 7" descr="20181112_091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419" r="4643" b="6191"/>
          <a:stretch>
            <a:fillRect/>
          </a:stretch>
        </p:blipFill>
        <p:spPr>
          <a:xfrm rot="10800000">
            <a:off x="1115616" y="1196752"/>
            <a:ext cx="3600400" cy="3209005"/>
          </a:xfrm>
        </p:spPr>
      </p:pic>
      <p:pic>
        <p:nvPicPr>
          <p:cNvPr id="5" name="Рисунок 4" descr="20181112_095032.jpg"/>
          <p:cNvPicPr>
            <a:picLocks noChangeAspect="1"/>
          </p:cNvPicPr>
          <p:nvPr/>
        </p:nvPicPr>
        <p:blipFill>
          <a:blip r:embed="rId3" cstate="print"/>
          <a:srcRect t="8163" r="6877" b="20408"/>
          <a:stretch>
            <a:fillRect/>
          </a:stretch>
        </p:blipFill>
        <p:spPr>
          <a:xfrm>
            <a:off x="4211960" y="3789040"/>
            <a:ext cx="438099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4b67e3fe67cdc1bfa28059005e067b4a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865" t="-1591" r="15279" b="9313"/>
          <a:stretch>
            <a:fillRect/>
          </a:stretch>
        </p:blipFill>
        <p:spPr>
          <a:xfrm>
            <a:off x="899592" y="1484784"/>
            <a:ext cx="3979743" cy="4525963"/>
          </a:xfrm>
        </p:spPr>
      </p:pic>
      <p:pic>
        <p:nvPicPr>
          <p:cNvPr id="5" name="Рисунок 4" descr="IMG-69eb62ae70cd6dd3b2b566b2f652d22f-V.jpg"/>
          <p:cNvPicPr>
            <a:picLocks noChangeAspect="1"/>
          </p:cNvPicPr>
          <p:nvPr/>
        </p:nvPicPr>
        <p:blipFill>
          <a:blip r:embed="rId3" cstate="print"/>
          <a:srcRect r="5332" b="14040"/>
          <a:stretch>
            <a:fillRect/>
          </a:stretch>
        </p:blipFill>
        <p:spPr>
          <a:xfrm>
            <a:off x="4788024" y="3717032"/>
            <a:ext cx="4155686" cy="2830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pic>
        <p:nvPicPr>
          <p:cNvPr id="4" name="Содержимое 3" descr="20181113_162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167"/>
          <a:stretch>
            <a:fillRect/>
          </a:stretch>
        </p:blipFill>
        <p:spPr>
          <a:xfrm rot="5400000">
            <a:off x="1117044" y="1843397"/>
            <a:ext cx="3957583" cy="3960440"/>
          </a:xfrm>
        </p:spPr>
      </p:pic>
      <p:sp>
        <p:nvSpPr>
          <p:cNvPr id="5" name="Прямоугольник 4"/>
          <p:cNvSpPr/>
          <p:nvPr/>
        </p:nvSpPr>
        <p:spPr>
          <a:xfrm>
            <a:off x="5364088" y="2492896"/>
            <a:ext cx="295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Маленький мальчишка</a:t>
            </a:r>
            <a:br>
              <a:rPr lang="ru-RU" sz="2400" dirty="0" smtClean="0"/>
            </a:br>
            <a:r>
              <a:rPr lang="ru-RU" sz="2400" dirty="0" smtClean="0"/>
              <a:t>В сером </a:t>
            </a:r>
            <a:r>
              <a:rPr lang="ru-RU" sz="2400" dirty="0" err="1" smtClean="0"/>
              <a:t>армячишке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дворам шныряет,</a:t>
            </a:r>
            <a:br>
              <a:rPr lang="ru-RU" sz="2400" dirty="0" smtClean="0"/>
            </a:br>
            <a:r>
              <a:rPr lang="ru-RU" sz="2400" dirty="0" smtClean="0"/>
              <a:t>Крохи подбирает,</a:t>
            </a:r>
            <a:br>
              <a:rPr lang="ru-RU" sz="2400" dirty="0" smtClean="0"/>
            </a:br>
            <a:r>
              <a:rPr lang="ru-RU" sz="2400" dirty="0" smtClean="0"/>
              <a:t>По ночам кочует</a:t>
            </a:r>
            <a:br>
              <a:rPr lang="ru-RU" sz="2400" dirty="0" smtClean="0"/>
            </a:br>
            <a:r>
              <a:rPr lang="ru-RU" sz="2400" dirty="0" smtClean="0"/>
              <a:t>- Коноплю ворует.</a:t>
            </a:r>
            <a:br>
              <a:rPr lang="ru-RU" sz="2400" dirty="0" smtClean="0"/>
            </a:br>
            <a:r>
              <a:rPr lang="ru-RU" sz="2400" dirty="0" smtClean="0"/>
              <a:t>(Воробей)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9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131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«Покормите птиц зимой» (краткосрочный, информационно-творческий)</vt:lpstr>
      <vt:lpstr>Слайд 2</vt:lpstr>
      <vt:lpstr>Задачи.</vt:lpstr>
      <vt:lpstr>Слайд 4</vt:lpstr>
      <vt:lpstr>Наблюдение</vt:lpstr>
      <vt:lpstr>Творчество</vt:lpstr>
      <vt:lpstr>Творчество</vt:lpstr>
      <vt:lpstr>Слайд 8</vt:lpstr>
      <vt:lpstr>Загадки</vt:lpstr>
      <vt:lpstr>Корм для  птиц</vt:lpstr>
      <vt:lpstr>Кормушки</vt:lpstr>
      <vt:lpstr> Ожидаемые результаты проекта: </vt:lpstr>
      <vt:lpstr> Результаты реализации проекта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Цветочный рай</dc:title>
  <dc:creator>Фокина Лидия Петровна</dc:creator>
  <cp:keywords>Шаблон презентации</cp:keywords>
  <cp:lastModifiedBy>dns</cp:lastModifiedBy>
  <cp:revision>26</cp:revision>
  <dcterms:created xsi:type="dcterms:W3CDTF">2017-02-23T13:11:39Z</dcterms:created>
  <dcterms:modified xsi:type="dcterms:W3CDTF">2018-11-19T02:58:36Z</dcterms:modified>
</cp:coreProperties>
</file>