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267" r:id="rId11"/>
    <p:sldId id="268" r:id="rId12"/>
    <p:sldId id="270" r:id="rId13"/>
    <p:sldId id="271" r:id="rId14"/>
    <p:sldId id="272" r:id="rId15"/>
    <p:sldId id="288" r:id="rId16"/>
    <p:sldId id="273" r:id="rId17"/>
    <p:sldId id="274" r:id="rId18"/>
    <p:sldId id="276" r:id="rId19"/>
    <p:sldId id="277" r:id="rId20"/>
    <p:sldId id="280" r:id="rId21"/>
    <p:sldId id="282" r:id="rId22"/>
    <p:sldId id="283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98B1-464A-43F4-9C9E-DB78F5FB253B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EB935-EB46-4783-A9DA-E0FC31EC6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220136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2DF-6D65-40A7-9D9D-440775E0CFD8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5CB81-D418-49EE-A3FB-FAABF2805B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66951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DED6-109E-471C-8B80-990D77FAD799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FAAB1-8693-4587-B17A-D3CD55FF4E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753914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4F4B-3570-4193-B4E6-C72B8B569ABB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CC123-DA16-45FA-9897-96194A861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34480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6D2A-6032-4FA7-BE47-2D5C55B8C416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7F98A-964E-49EB-84B2-CB69C0B02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1359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534C-C7FD-4BCC-8B94-090FAD073A9D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398A0-8C6D-49FB-8D79-9DBA537B82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692673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93AB-ED08-4BDB-ACE9-58CD1C3BDFE6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5FCB2-A67D-4B0A-B73C-C57DE7BB3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871602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4114-E1E4-42BD-A701-3A0DEBFAD943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4F4FA-3B79-4BD5-9863-EE8D6C442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970304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EC72-8AF0-4672-B0A7-9E54F6F7D9E8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7514F-11B8-40AD-92CD-3782A38552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974127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A0C8-A704-45A8-901B-191A8D2E3BEA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2BE3E-D3B3-4E14-B3BE-E03A33B94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84899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BC10-E4AF-4F07-97EF-B387EA41E262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D885C-A336-4B61-9A0A-0EDB46D831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473337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A0922F-D906-4EAA-904C-97FC20604BCB}" type="datetimeFigureOut">
              <a:rPr lang="ru-RU"/>
              <a:pPr>
                <a:defRPr/>
              </a:pPr>
              <a:t>19.06.2008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39086137-9CD1-4F66-97E5-EF7AC883A6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ransition>
    <p:newsflash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357688"/>
            <a:ext cx="6900863" cy="19288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в рисунках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сказку»</a:t>
            </a:r>
            <a:endParaRPr lang="ru-RU" b="1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nderse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73025"/>
            <a:ext cx="42560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1500188"/>
            <a:ext cx="5200650" cy="19288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из сказки! </a:t>
            </a:r>
            <a:b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нас знаешь? 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5017"/>
            <a:ext cx="2286000" cy="307777"/>
          </a:xfrm>
          <a:prstGeom prst="rect">
            <a:avLst/>
          </a:prstGeom>
          <a:gradFill flip="none" rotWithShape="1">
            <a:lin ang="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 sz="1400" dirty="0">
              <a:solidFill>
                <a:srgbClr val="339933"/>
              </a:solidFill>
            </a:endParaRPr>
          </a:p>
        </p:txBody>
      </p:sp>
      <p:pic>
        <p:nvPicPr>
          <p:cNvPr id="3078" name="Рисунок 6" descr="12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86500"/>
            <a:ext cx="491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9" descr="2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429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4500563"/>
            <a:ext cx="5143500" cy="135731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Русалочка</a:t>
            </a:r>
            <a:endParaRPr lang="ru-RU" sz="6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10593dcfa2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-238125"/>
            <a:ext cx="6583362" cy="141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3" descr="andersen_buljk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000625"/>
            <a:ext cx="60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andersen_buljk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072063"/>
            <a:ext cx="60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andersen_buljk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00500"/>
            <a:ext cx="60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andersen_buljk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857375"/>
            <a:ext cx="60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7" descr="andersen_buljk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60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1643063"/>
            <a:ext cx="3643312" cy="31432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платье короля</a:t>
            </a:r>
            <a:endParaRPr lang="ru-RU" sz="6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17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4963"/>
            <a:ext cx="4449762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071938"/>
            <a:ext cx="5072063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Гадкий утёнок</a:t>
            </a:r>
            <a:endParaRPr lang="ru-RU" sz="5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watr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670300"/>
            <a:ext cx="35290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7" descr="SWAN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8577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5357813"/>
            <a:ext cx="7000875" cy="13573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маленькой Иды</a:t>
            </a:r>
            <a:endParaRPr lang="ru-RU" sz="5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AN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633538"/>
            <a:ext cx="2554288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AN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0325"/>
            <a:ext cx="2944813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18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44475"/>
            <a:ext cx="36576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Рисунок 6" descr="FAN20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71563"/>
            <a:ext cx="24288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08-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3121025"/>
            <a:ext cx="21526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9" descr="Андерсен_Русалоч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81438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читайте андерсена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95649 w 5050"/>
              <a:gd name="T1" fmla="*/ 375826 h 567"/>
              <a:gd name="T2" fmla="*/ 169053 w 5050"/>
              <a:gd name="T3" fmla="*/ 291294 h 567"/>
              <a:gd name="T4" fmla="*/ 223551 w 5050"/>
              <a:gd name="T5" fmla="*/ 253597 h 567"/>
              <a:gd name="T6" fmla="*/ 324760 w 5050"/>
              <a:gd name="T7" fmla="*/ 188484 h 567"/>
              <a:gd name="T8" fmla="*/ 352565 w 5050"/>
              <a:gd name="T9" fmla="*/ 169065 h 567"/>
              <a:gd name="T10" fmla="*/ 379258 w 5050"/>
              <a:gd name="T11" fmla="*/ 159926 h 567"/>
              <a:gd name="T12" fmla="*/ 415960 w 5050"/>
              <a:gd name="T13" fmla="*/ 122229 h 567"/>
              <a:gd name="T14" fmla="*/ 580565 w 5050"/>
              <a:gd name="T15" fmla="*/ 84532 h 567"/>
              <a:gd name="T16" fmla="*/ 662867 w 5050"/>
              <a:gd name="T17" fmla="*/ 46835 h 567"/>
              <a:gd name="T18" fmla="*/ 1285695 w 5050"/>
              <a:gd name="T19" fmla="*/ 57116 h 567"/>
              <a:gd name="T20" fmla="*/ 1541500 w 5050"/>
              <a:gd name="T21" fmla="*/ 19420 h 567"/>
              <a:gd name="T22" fmla="*/ 1752816 w 5050"/>
              <a:gd name="T23" fmla="*/ 0 h 567"/>
              <a:gd name="T24" fmla="*/ 2228835 w 5050"/>
              <a:gd name="T25" fmla="*/ 9139 h 567"/>
              <a:gd name="T26" fmla="*/ 2320035 w 5050"/>
              <a:gd name="T27" fmla="*/ 75394 h 567"/>
              <a:gd name="T28" fmla="*/ 2575839 w 5050"/>
              <a:gd name="T29" fmla="*/ 84532 h 567"/>
              <a:gd name="T30" fmla="*/ 2677049 w 5050"/>
              <a:gd name="T31" fmla="*/ 122229 h 567"/>
              <a:gd name="T32" fmla="*/ 2777146 w 5050"/>
              <a:gd name="T33" fmla="*/ 113090 h 567"/>
              <a:gd name="T34" fmla="*/ 2887253 w 5050"/>
              <a:gd name="T35" fmla="*/ 75394 h 567"/>
              <a:gd name="T36" fmla="*/ 3335467 w 5050"/>
              <a:gd name="T37" fmla="*/ 57116 h 567"/>
              <a:gd name="T38" fmla="*/ 3564579 w 5050"/>
              <a:gd name="T39" fmla="*/ 0 h 567"/>
              <a:gd name="T40" fmla="*/ 3948285 w 5050"/>
              <a:gd name="T41" fmla="*/ 9139 h 567"/>
              <a:gd name="T42" fmla="*/ 4168500 w 5050"/>
              <a:gd name="T43" fmla="*/ 84532 h 567"/>
              <a:gd name="T44" fmla="*/ 4287504 w 5050"/>
              <a:gd name="T45" fmla="*/ 93671 h 567"/>
              <a:gd name="T46" fmla="*/ 4397611 w 5050"/>
              <a:gd name="T47" fmla="*/ 141649 h 567"/>
              <a:gd name="T48" fmla="*/ 4735718 w 5050"/>
              <a:gd name="T49" fmla="*/ 150787 h 567"/>
              <a:gd name="T50" fmla="*/ 4826918 w 5050"/>
              <a:gd name="T51" fmla="*/ 188484 h 567"/>
              <a:gd name="T52" fmla="*/ 4882528 w 5050"/>
              <a:gd name="T53" fmla="*/ 226181 h 567"/>
              <a:gd name="T54" fmla="*/ 5302937 w 5050"/>
              <a:gd name="T55" fmla="*/ 244458 h 567"/>
              <a:gd name="T56" fmla="*/ 5321844 w 5050"/>
              <a:gd name="T57" fmla="*/ 263878 h 567"/>
              <a:gd name="T58" fmla="*/ 5339639 w 5050"/>
              <a:gd name="T59" fmla="*/ 319852 h 567"/>
              <a:gd name="T60" fmla="*/ 5605453 w 5050"/>
              <a:gd name="T61" fmla="*/ 338129 h 567"/>
              <a:gd name="T62" fmla="*/ 5559853 w 5050"/>
              <a:gd name="T63" fmla="*/ 386107 h 567"/>
              <a:gd name="T64" fmla="*/ 5138332 w 5050"/>
              <a:gd name="T65" fmla="*/ 395246 h 567"/>
              <a:gd name="T66" fmla="*/ 4150705 w 5050"/>
              <a:gd name="T67" fmla="*/ 470639 h 567"/>
              <a:gd name="T68" fmla="*/ 4012793 w 5050"/>
              <a:gd name="T69" fmla="*/ 432942 h 567"/>
              <a:gd name="T70" fmla="*/ 3326569 w 5050"/>
              <a:gd name="T71" fmla="*/ 442081 h 567"/>
              <a:gd name="T72" fmla="*/ 3216462 w 5050"/>
              <a:gd name="T73" fmla="*/ 375826 h 567"/>
              <a:gd name="T74" fmla="*/ 1385793 w 5050"/>
              <a:gd name="T75" fmla="*/ 386107 h 567"/>
              <a:gd name="T76" fmla="*/ 398165 w 5050"/>
              <a:gd name="T77" fmla="*/ 375826 h 567"/>
              <a:gd name="T78" fmla="*/ 95649 w 5050"/>
              <a:gd name="T79" fmla="*/ 375826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1" name="Picture 6" descr="352132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ru-RU" alt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01632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69324"/>
      </p:ext>
    </p:extLst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2419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 группах: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3650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по очереди;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слушать друг друга;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перебивать;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 обсуждать предложения, идеи и мнения;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помогать и просить о помощи;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принимать групповые решения и приходить к единому мнению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дисциплину;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356242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«ЗНАТОКИ»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Составить вопросы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>
                <a:solidFill>
                  <a:srgbClr val="002060"/>
                </a:solidFill>
              </a:rPr>
              <a:t>для </a:t>
            </a:r>
            <a:r>
              <a:rPr lang="ru-RU" sz="5400" dirty="0" smtClean="0">
                <a:solidFill>
                  <a:srgbClr val="002060"/>
                </a:solidFill>
              </a:rPr>
              <a:t>викторины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>
                <a:solidFill>
                  <a:srgbClr val="002060"/>
                </a:solidFill>
              </a:rPr>
              <a:t>по </a:t>
            </a:r>
            <a:r>
              <a:rPr lang="ru-RU" sz="5400" dirty="0" smtClean="0">
                <a:solidFill>
                  <a:srgbClr val="002060"/>
                </a:solidFill>
              </a:rPr>
              <a:t>произведению.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(8-10)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4843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«ЛИТЕРАТОРЫ»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Восстановить нарушенный план сказки.</a:t>
            </a:r>
            <a:endParaRPr lang="ru-RU" sz="6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14299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«ТОЛКОВАТЕЛИ»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Объяснить значение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редких слов.</a:t>
            </a:r>
            <a:endParaRPr lang="ru-RU" sz="6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82800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5" y="5357813"/>
            <a:ext cx="4214813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antas11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171450"/>
            <a:ext cx="8175625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4562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Жизнь </a:t>
            </a:r>
            <a:r>
              <a:rPr lang="ru-RU" sz="2600" b="1" dirty="0">
                <a:solidFill>
                  <a:srgbClr val="002060"/>
                </a:solidFill>
              </a:rPr>
              <a:t>во </a:t>
            </a:r>
            <a:r>
              <a:rPr lang="ru-RU" sz="2600" b="1" dirty="0" smtClean="0">
                <a:solidFill>
                  <a:srgbClr val="002060"/>
                </a:solidFill>
              </a:rPr>
              <a:t>дворце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Принц встречает принцессу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Разговор с ведьмой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Последняя </a:t>
            </a:r>
            <a:r>
              <a:rPr lang="ru-RU" sz="2600" b="1" dirty="0" smtClean="0">
                <a:solidFill>
                  <a:srgbClr val="002060"/>
                </a:solidFill>
              </a:rPr>
              <a:t>ночь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Принц спасен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Дорога к </a:t>
            </a:r>
            <a:r>
              <a:rPr lang="ru-RU" sz="2600" b="1" dirty="0" smtClean="0">
                <a:solidFill>
                  <a:srgbClr val="002060"/>
                </a:solidFill>
              </a:rPr>
              <a:t>ведьме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Морская семья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Наблюдение за принцем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Русалочка узнает о решении </a:t>
            </a:r>
            <a:r>
              <a:rPr lang="ru-RU" sz="2600" b="1" dirty="0" smtClean="0">
                <a:solidFill>
                  <a:srgbClr val="002060"/>
                </a:solidFill>
              </a:rPr>
              <a:t>принца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Русалочка превратилась в прекрасную девушку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Встреча с сестрами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Гибель русалочки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Страшная буря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</a:rPr>
              <a:t>Принятое решение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99636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-99392"/>
            <a:ext cx="8013576" cy="5877272"/>
          </a:xfrm>
        </p:spPr>
        <p:txBody>
          <a:bodyPr/>
          <a:lstStyle/>
          <a:p>
            <a:pPr marL="0" indent="0"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Янтарь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smtClean="0"/>
              <a:t>окаменевшая </a:t>
            </a:r>
            <a:r>
              <a:rPr lang="ru-RU" sz="3200" b="1" dirty="0"/>
              <a:t>смола древних растений.</a:t>
            </a:r>
            <a:endParaRPr lang="ru-RU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Вдовец</a:t>
            </a:r>
          </a:p>
          <a:p>
            <a:pPr marL="0" indent="0" algn="ctr">
              <a:buNone/>
            </a:pPr>
            <a:r>
              <a:rPr lang="ru-RU" sz="3200" b="1" dirty="0"/>
              <a:t>мужчина, у которого умерла жена.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Вельможа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/>
              <a:t>в </a:t>
            </a:r>
            <a:r>
              <a:rPr lang="ru-RU" sz="3200" b="1" dirty="0"/>
              <a:t>старое время: знатный и богатый чиновник</a:t>
            </a:r>
            <a:r>
              <a:rPr lang="ru-RU" sz="3200" b="1" dirty="0" smtClean="0"/>
              <a:t>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Трюм</a:t>
            </a:r>
          </a:p>
          <a:p>
            <a:pPr marL="0" indent="0" algn="ctr">
              <a:buNone/>
            </a:pPr>
            <a:r>
              <a:rPr lang="ru-RU" sz="3200" b="1" dirty="0"/>
              <a:t>помещение внутри корабля для перевозки груза.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endParaRPr lang="ru-RU" sz="3600" dirty="0" smtClean="0">
              <a:solidFill>
                <a:srgbClr val="3A5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71611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Пучина</a:t>
            </a:r>
          </a:p>
          <a:p>
            <a:pPr marL="0" indent="0" algn="ctr">
              <a:buNone/>
            </a:pPr>
            <a:r>
              <a:rPr lang="ru-RU" sz="3600" b="1" dirty="0"/>
              <a:t>морская глубина.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Владычить</a:t>
            </a:r>
          </a:p>
          <a:p>
            <a:pPr marL="0" indent="0" algn="ctr">
              <a:buNone/>
            </a:pPr>
            <a:r>
              <a:rPr lang="ru-RU" sz="3600" b="1" dirty="0"/>
              <a:t>хозяйничать.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Снадобья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/>
              <a:t>в</a:t>
            </a:r>
            <a:r>
              <a:rPr lang="ru-RU" sz="3600" b="1" dirty="0" smtClean="0"/>
              <a:t>олшебные </a:t>
            </a:r>
            <a:r>
              <a:rPr lang="ru-RU" sz="3600" b="1" dirty="0"/>
              <a:t>средства</a:t>
            </a:r>
            <a:r>
              <a:rPr lang="ru-RU" sz="3600" b="1" dirty="0" smtClean="0"/>
              <a:t>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Штиль</a:t>
            </a:r>
          </a:p>
          <a:p>
            <a:pPr marL="0" indent="0" algn="ctr">
              <a:buNone/>
            </a:pPr>
            <a:r>
              <a:rPr lang="ru-RU" sz="3600" b="1" dirty="0"/>
              <a:t>полное безветрие на море</a:t>
            </a:r>
            <a:r>
              <a:rPr lang="ru-RU" sz="3600" b="1" dirty="0" smtClean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93088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Домашнее </a:t>
            </a:r>
            <a:r>
              <a:rPr lang="ru-RU" sz="4800" dirty="0">
                <a:solidFill>
                  <a:srgbClr val="002060"/>
                </a:solidFill>
              </a:rPr>
              <a:t>задание</a:t>
            </a:r>
            <a:r>
              <a:rPr lang="ru-RU" sz="48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придумать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окончания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52316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176289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092434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в замке Снежной Королев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82153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75"/>
            <a:ext cx="4572000" cy="17859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Снежная королева</a:t>
            </a:r>
            <a:endParaRPr lang="ru-RU" sz="5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Снежная Королев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-311150"/>
            <a:ext cx="4937125" cy="76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72063"/>
            <a:ext cx="4643437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Свинопас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горшоче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-311150"/>
            <a:ext cx="6389687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4500563"/>
            <a:ext cx="371475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Огниво</a:t>
            </a:r>
            <a:endParaRPr lang="ru-RU" sz="6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Огнив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-311150"/>
            <a:ext cx="5821362" cy="74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72063"/>
            <a:ext cx="5214937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Дикие лебеди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дикие лебеди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-774700"/>
            <a:ext cx="8235950" cy="85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дикие лебеди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-1847850"/>
            <a:ext cx="6834188" cy="70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4643438"/>
            <a:ext cx="4857750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Стойкий оловянный солдатик</a:t>
            </a:r>
            <a:endParaRPr lang="ru-RU" sz="4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стойкий оловянный солдати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-96838"/>
            <a:ext cx="4249737" cy="69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fantas154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152400"/>
            <a:ext cx="237172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357688"/>
            <a:ext cx="4071937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Оле-Лукойе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Оле-Лукойе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-347663"/>
            <a:ext cx="5937250" cy="7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500688"/>
            <a:ext cx="5072062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endParaRPr lang="ru-RU" sz="5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antas061крот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-152400"/>
            <a:ext cx="3700462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18__05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20813"/>
            <a:ext cx="3517900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ANTS01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857625"/>
            <a:ext cx="14271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ы из сказки! Ты нас знаешь!">
  <a:themeElements>
    <a:clrScheme name="Office Theme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Мы из сказки!</Template>
  <TotalTime>162</TotalTime>
  <Words>215</Words>
  <Application>Microsoft Office PowerPoint</Application>
  <PresentationFormat>Экран (4:3)</PresentationFormat>
  <Paragraphs>71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Мы из сказки! Ты нас знаешь!</vt:lpstr>
      <vt:lpstr>Мы из сказки!  Ты нас знаешь? </vt:lpstr>
      <vt:lpstr>Дюймовочка</vt:lpstr>
      <vt:lpstr>Снежная королева</vt:lpstr>
      <vt:lpstr>Свинопас</vt:lpstr>
      <vt:lpstr>Огниво</vt:lpstr>
      <vt:lpstr>Дикие лебеди</vt:lpstr>
      <vt:lpstr>Стойкий оловянный солдатик</vt:lpstr>
      <vt:lpstr>Оле-Лукойе</vt:lpstr>
      <vt:lpstr>Дюймовочка</vt:lpstr>
      <vt:lpstr>Русалочка</vt:lpstr>
      <vt:lpstr>Новое платье короля</vt:lpstr>
      <vt:lpstr>Гадкий утёнок</vt:lpstr>
      <vt:lpstr>Цветы маленькой Иды</vt:lpstr>
      <vt:lpstr>Презентация PowerPoint</vt:lpstr>
      <vt:lpstr>Презентация PowerPoint</vt:lpstr>
      <vt:lpstr>Правила работы в группах:</vt:lpstr>
      <vt:lpstr>1 группа «ЗНАТОКИ»</vt:lpstr>
      <vt:lpstr>2 группа «ЛИТЕРАТОРЫ»</vt:lpstr>
      <vt:lpstr>3 группа «ТОЛКОВАТЕЛИ»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из сказки!  Ты нас знаешь? </dc:title>
  <dc:creator>user</dc:creator>
  <cp:keywords>Андерсен; викторина</cp:keywords>
  <cp:lastModifiedBy>Марина</cp:lastModifiedBy>
  <cp:revision>21</cp:revision>
  <dcterms:created xsi:type="dcterms:W3CDTF">2019-08-15T14:32:47Z</dcterms:created>
  <dcterms:modified xsi:type="dcterms:W3CDTF">2008-06-18T14:28:18Z</dcterms:modified>
  <cp:category>викторина литературная</cp:category>
</cp:coreProperties>
</file>