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64" r:id="rId4"/>
    <p:sldId id="279" r:id="rId5"/>
    <p:sldId id="280" r:id="rId6"/>
    <p:sldId id="281" r:id="rId7"/>
    <p:sldId id="282" r:id="rId8"/>
    <p:sldId id="28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3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0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22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9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616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1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17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5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1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0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2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5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1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5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1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9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1288" b="10458"/>
          <a:stretch/>
        </p:blipFill>
        <p:spPr>
          <a:xfrm>
            <a:off x="666078" y="177800"/>
            <a:ext cx="9070349" cy="6388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96225" y="1048385"/>
            <a:ext cx="57053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 -  класс</a:t>
            </a:r>
          </a:p>
          <a:p>
            <a:pPr marL="457200" algn="ctr">
              <a:spcAft>
                <a:spcPts val="0"/>
              </a:spcAft>
            </a:pP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«Развитие речи детей дошкольного возраста средствами дидактической игры»</a:t>
            </a:r>
            <a:endParaRPr lang="ru-RU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00655" y="4336473"/>
            <a:ext cx="3214254" cy="18842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Подготовила: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Кирик</a:t>
            </a:r>
            <a:r>
              <a:rPr lang="ru-RU" b="1" dirty="0" smtClean="0">
                <a:solidFill>
                  <a:srgbClr val="0070C0"/>
                </a:solidFill>
              </a:rPr>
              <a:t> Анастасия </a:t>
            </a:r>
            <a:r>
              <a:rPr lang="ru-RU" b="1" dirty="0" smtClean="0">
                <a:solidFill>
                  <a:srgbClr val="0070C0"/>
                </a:solidFill>
              </a:rPr>
              <a:t>Сергеевна.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1"/>
    </mc:Choice>
    <mc:Fallback xmlns="">
      <p:transition spd="slow" advTm="7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1" y="406400"/>
            <a:ext cx="9268795" cy="58797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7542" y="1759526"/>
            <a:ext cx="6848458" cy="1310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Дидактическая 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игра</a:t>
            </a:r>
            <a:endParaRPr lang="ru-RU" sz="1100" dirty="0">
              <a:latin typeface="Times New Roman" pitchFamily="18" charset="0"/>
              <a:ea typeface="PMingLiU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Что сначала? Что потом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?»</a:t>
            </a:r>
            <a:endParaRPr lang="ru-RU" sz="1100" dirty="0" smtClean="0">
              <a:latin typeface="Times New Roman" pitchFamily="18" charset="0"/>
              <a:ea typeface="PMingLiU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PMingLiU"/>
                <a:cs typeface="Arial" panose="020B0604020202020204" pitchFamily="34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PMingLiU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90111" y="3186545"/>
            <a:ext cx="7176654" cy="2327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 развитие речи через установление причинно – следственных связей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Задачи: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-Расширять словарный запас ребенка,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-Развивать логическое мышление,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-Способствовать формированию связной речи.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"/>
    </mc:Choice>
    <mc:Fallback xmlns="">
      <p:transition spd="slow" advTm="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omp\Desktop\Атестация\150469_ramki-detskie-dlya-devoche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54000"/>
            <a:ext cx="9061450" cy="636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14688" y="609600"/>
            <a:ext cx="6059314" cy="1320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«Расскажи историю»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185988" y="1628775"/>
            <a:ext cx="4957762" cy="4412587"/>
          </a:xfrm>
        </p:spPr>
        <p:txBody>
          <a:bodyPr>
            <a:normAutofit/>
          </a:bodyPr>
          <a:lstStyle/>
          <a:p>
            <a:pPr marL="0" indent="14288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связной речи.</a:t>
            </a:r>
          </a:p>
          <a:p>
            <a:pPr marL="0" indent="14288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14288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-Формировать умение понимать подтекст изображенного на картинке сюжета;</a:t>
            </a:r>
          </a:p>
          <a:p>
            <a:pPr marL="0" indent="14288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умение составлять рассказ по картинке через восстановление простых последовательностей в знакомых сказках</a:t>
            </a:r>
          </a:p>
          <a:p>
            <a:pPr marL="0" indent="14288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"/>
    </mc:Choice>
    <mc:Fallback xmlns="">
      <p:transition spd="slow" advTm="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99" y="253775"/>
            <a:ext cx="8867984" cy="64520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32" y="253775"/>
            <a:ext cx="8480118" cy="584938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12618" y="3782291"/>
            <a:ext cx="5153891" cy="23552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развивать произносительную сторону речи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-совершенствовать умение детей находить предметы на заданный звук, и слова, в составе которых есть указанный звук ;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-развивать фонематических слух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3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"/>
    </mc:Choice>
    <mc:Fallback xmlns="">
      <p:transition spd="slow" advTm="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1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"/>
    </mc:Choice>
    <mc:Fallback xmlns="">
      <p:transition spd="slow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bfa/00019299-941b9f1c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6059" r="8007" b="8536"/>
          <a:stretch/>
        </p:blipFill>
        <p:spPr bwMode="auto">
          <a:xfrm>
            <a:off x="386680" y="245327"/>
            <a:ext cx="905840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4"/>
    </mc:Choice>
    <mc:Fallback xmlns="">
      <p:transition spd="slow" advTm="2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Актуальность проблемы развития речи определяется социальной значимостью и ролью в формировании личности, которые в свою очередь требует выбора средств и методов, направленных на овладение речью как средством общения и культуры.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0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2"/>
    </mc:Choice>
    <mc:Fallback xmlns="">
      <p:transition spd="slow" advTm="985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Определите задачи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побуждать детей к общению друг с другом и комментированию своих действий;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способствовать закреплению навыков пользования инициативной речью;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совершенствовать разговорную речь;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обогащать словарь;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формировать грамматический строй  речи и т.д.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Подсказки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77334" y="1496291"/>
            <a:ext cx="8596668" cy="454507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интересное занятие для детей при ознакомлении с окружающим  миром,  миром животных и растений, явлениями живой и неживой природы. Они разнообразны по видам: "лото", "домино", парные картинки"  С помощью настольно-печатных игр можно успешно  развивать речевые навыки, математические способности, логику, внимание, учиться моделировать жизненные схемы и принимать решения, развивать навыки  самоконтроля.     </a:t>
            </a:r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эффективный метод воспитания самостоятельности мышления и развития речи у детей.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построены на словах и действиях играющих, дети самостоятельно решают разнообразные мыслительные задачи: описывают предметы, выделяя характерные их признаки, отгадывают их по описанию, находят сходства и различия этих предметов и явлений природы.           </a:t>
            </a:r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игры с народной дидактической игрушкой, мозаикой, бирюльками, различными природными материалами. К народным дидактическим игрушкам относят: конусы из одноцветных и разноцветных колец, бочонки, шары, матрешки и т.п. Основные игровые действия с ними: нанизывание, вкладывание, катание, собирание целого из частей. Эти игры развивают у детей восприятие цвета, величины, формы.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lang="ru-RU" sz="2400" i="1" dirty="0" smtClean="0"/>
              <a:t>  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04218" y="1136073"/>
            <a:ext cx="2341418" cy="5264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настольно – печатные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573491" y="2757056"/>
            <a:ext cx="2341418" cy="526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словесные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45782" y="4073236"/>
            <a:ext cx="2341418" cy="10945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игры с предметами (игрушками)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9518072" y="1717962"/>
            <a:ext cx="1537855" cy="77585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9573492" y="3311236"/>
            <a:ext cx="1537855" cy="77585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9559637" y="5347855"/>
            <a:ext cx="1537855" cy="77585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Структурные компоненты дидактической игры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Формулировка задач, 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Игровые действия, 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Наличие правил, 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Действия играющих, 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Подведение итогов игры, то есть её конечный результат.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организации дидактических игр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принцип добровольности участия в игре;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принцип динамичности (игра требует динамики, активных внешне проявленных действий со стороны участников);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-принцип создания игровой атмосферы (хотя игра проходит «понарошку», дети при этом испытывают реальные чувства);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принцип взаимосвязи игровой и неигровой деятельности;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принцип постепенного перехода от простых игр к более сложным.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этапы организации дидактической игры: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Выбор игры.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Оснащение и оборудование места для игры.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Распределение на команды, группы, распределение ролей.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Игровые действия 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Завершение игры (подведения итогов, поощрение)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73" y="113942"/>
            <a:ext cx="8619067" cy="64643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63782" y="803563"/>
            <a:ext cx="7523018" cy="26185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обогащение словаря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-совершенствовать словарь названиями предметов обобщающими понятиями;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умение подбирать и использовать в речи определения к предметам (качества, свойства);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-вводить в словарь наречия (холодно, горячо);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-вводить в речь слова – антонимы (противоположные по смыслу)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8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"/>
    </mc:Choice>
    <mc:Fallback xmlns="">
      <p:transition spd="slow" advTm="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351</TotalTime>
  <Words>385</Words>
  <Application>Microsoft Office PowerPoint</Application>
  <PresentationFormat>Произвольный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Презентация PowerPoint</vt:lpstr>
      <vt:lpstr>Презентация PowerPoint</vt:lpstr>
      <vt:lpstr>Актуальность</vt:lpstr>
      <vt:lpstr>Определите задачи</vt:lpstr>
      <vt:lpstr>Подсказки</vt:lpstr>
      <vt:lpstr>Структурные компоненты дидактической игры</vt:lpstr>
      <vt:lpstr>Принципы организации дидактических игр</vt:lpstr>
      <vt:lpstr>Основные этапы организации дидактической игры: </vt:lpstr>
      <vt:lpstr>Презентация PowerPoint</vt:lpstr>
      <vt:lpstr>Презентация PowerPoint</vt:lpstr>
      <vt:lpstr>Дидактическая игра  «Расскажи историю»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константин</cp:lastModifiedBy>
  <cp:revision>35</cp:revision>
  <dcterms:created xsi:type="dcterms:W3CDTF">2018-02-17T22:08:57Z</dcterms:created>
  <dcterms:modified xsi:type="dcterms:W3CDTF">2020-10-31T03:35:37Z</dcterms:modified>
</cp:coreProperties>
</file>