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290" r:id="rId4"/>
    <p:sldId id="292" r:id="rId5"/>
    <p:sldId id="293" r:id="rId6"/>
    <p:sldId id="294" r:id="rId7"/>
    <p:sldId id="29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58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420888"/>
            <a:ext cx="7772400" cy="1470025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6000" b="1" cap="all" dirty="0">
                <a:ln w="9000" cmpd="sng">
                  <a:solidFill>
                    <a:srgbClr val="39639D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Lucida Sans Unicode"/>
              </a:rPr>
              <a:t/>
            </a:r>
            <a:br>
              <a:rPr lang="ru-RU" sz="6000" b="1" cap="all" dirty="0">
                <a:ln w="9000" cmpd="sng">
                  <a:solidFill>
                    <a:srgbClr val="39639D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Lucida Sans Unicode"/>
              </a:rPr>
            </a:br>
            <a:r>
              <a:rPr lang="ru-RU" sz="6000" b="1" cap="all" dirty="0" smtClean="0">
                <a:ln w="9000" cmpd="sng">
                  <a:solidFill>
                    <a:srgbClr val="39639D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Lucida Sans Unicode"/>
              </a:rPr>
              <a:t>Уссурийский тигр</a:t>
            </a:r>
            <a:endParaRPr lang="ru-RU" sz="4800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4437112"/>
            <a:ext cx="6400800" cy="1752600"/>
          </a:xfrm>
        </p:spPr>
        <p:txBody>
          <a:bodyPr>
            <a:normAutofit fontScale="62500" lnSpcReduction="20000"/>
          </a:bodyPr>
          <a:lstStyle/>
          <a:p>
            <a:pPr lvl="0">
              <a:spcBef>
                <a:spcPts val="0"/>
              </a:spcBef>
            </a:pPr>
            <a:r>
              <a:rPr lang="ru-RU" sz="3400" b="1" dirty="0" smtClean="0">
                <a:solidFill>
                  <a:srgbClr val="00B050"/>
                </a:solidFill>
                <a:latin typeface="Bookman Old Style" panose="02050604050505020204" pitchFamily="18" charset="0"/>
                <a:cs typeface="Times New Roman" pitchFamily="18" charset="0"/>
              </a:rPr>
              <a:t>Творческая команда </a:t>
            </a:r>
            <a:r>
              <a:rPr lang="ru-RU" sz="3400" b="1" dirty="0" smtClean="0">
                <a:solidFill>
                  <a:srgbClr val="00B050"/>
                </a:solidFill>
                <a:latin typeface="Bookman Old Style" panose="02050604050505020204" pitchFamily="18" charset="0"/>
                <a:cs typeface="Times New Roman" pitchFamily="18" charset="0"/>
              </a:rPr>
              <a:t>старшей </a:t>
            </a:r>
            <a:r>
              <a:rPr lang="ru-RU" sz="3400" b="1" dirty="0" smtClean="0">
                <a:solidFill>
                  <a:srgbClr val="00B050"/>
                </a:solidFill>
                <a:latin typeface="Bookman Old Style" panose="02050604050505020204" pitchFamily="18" charset="0"/>
                <a:cs typeface="Times New Roman" pitchFamily="18" charset="0"/>
              </a:rPr>
              <a:t>группы компенсирующей направленности детей с ТНР</a:t>
            </a:r>
          </a:p>
          <a:p>
            <a:pPr lvl="0">
              <a:spcBef>
                <a:spcPts val="0"/>
              </a:spcBef>
            </a:pPr>
            <a:endParaRPr lang="ru-RU" b="1" dirty="0" smtClean="0">
              <a:solidFill>
                <a:prstClr val="black"/>
              </a:solidFill>
              <a:latin typeface="Bookman Old Style" panose="02050604050505020204" pitchFamily="18" charset="0"/>
              <a:cs typeface="Times New Roman" pitchFamily="18" charset="0"/>
            </a:endParaRPr>
          </a:p>
          <a:p>
            <a:pPr lvl="0" algn="r">
              <a:spcBef>
                <a:spcPts val="0"/>
              </a:spcBef>
            </a:pPr>
            <a:r>
              <a:rPr lang="ru-RU" b="1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itchFamily="18" charset="0"/>
              </a:rPr>
              <a:t>Руководитель: Полякова Елена Анатольевна</a:t>
            </a:r>
          </a:p>
          <a:p>
            <a:pPr lvl="0">
              <a:spcBef>
                <a:spcPts val="0"/>
              </a:spcBef>
            </a:pPr>
            <a:endParaRPr lang="ru-RU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21285"/>
            <a:ext cx="3810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72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9281" y="131664"/>
            <a:ext cx="89798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okman Old Style" panose="02050604050505020204" pitchFamily="18" charset="0"/>
              </a:rPr>
              <a:t>Будем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okman Old Style" panose="02050604050505020204" pitchFamily="18" charset="0"/>
              </a:rPr>
              <a:t>в делать Уссурийского тигра в технике оригами</a:t>
            </a:r>
            <a:endParaRPr lang="ru-RU" sz="20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871963"/>
            <a:ext cx="5143500" cy="57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91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16632"/>
            <a:ext cx="63904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Вот голова готова, делаем туловище!</a:t>
            </a:r>
            <a:endParaRPr lang="ru-RU" sz="28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508785"/>
            <a:ext cx="4011910" cy="534921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76458"/>
            <a:ext cx="3724275" cy="496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51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348880"/>
            <a:ext cx="4379979" cy="32849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8760"/>
            <a:ext cx="3867894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92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16632"/>
            <a:ext cx="6390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okman Old Style" panose="02050604050505020204" pitchFamily="18" charset="0"/>
              </a:rPr>
              <a:t>Нарисуем полоски, как у тигра</a:t>
            </a:r>
            <a:endParaRPr lang="ru-RU" sz="28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340768"/>
            <a:ext cx="4956043" cy="371703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3199285"/>
            <a:ext cx="4355114" cy="3373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129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16632"/>
            <a:ext cx="63904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okman Old Style" panose="02050604050505020204" pitchFamily="18" charset="0"/>
              </a:rPr>
              <a:t>Вот какие тигры и тигрята у нас получились!</a:t>
            </a:r>
            <a:endParaRPr lang="ru-RU" sz="28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73878"/>
            <a:ext cx="4067944" cy="30509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220" y="3068960"/>
            <a:ext cx="4644008" cy="348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35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59" b="17576"/>
          <a:stretch/>
        </p:blipFill>
        <p:spPr>
          <a:xfrm>
            <a:off x="467544" y="1083638"/>
            <a:ext cx="831641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54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44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 Уссурийский тигр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23 февраля - День защитника отечества </dc:title>
  <dc:creator>111</dc:creator>
  <cp:lastModifiedBy>111</cp:lastModifiedBy>
  <cp:revision>20</cp:revision>
  <dcterms:created xsi:type="dcterms:W3CDTF">2019-02-17T03:26:10Z</dcterms:created>
  <dcterms:modified xsi:type="dcterms:W3CDTF">2020-10-19T10:16:19Z</dcterms:modified>
</cp:coreProperties>
</file>