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9" r:id="rId4"/>
    <p:sldId id="261" r:id="rId5"/>
    <p:sldId id="258" r:id="rId6"/>
    <p:sldId id="260" r:id="rId7"/>
    <p:sldId id="264" r:id="rId8"/>
    <p:sldId id="263" r:id="rId9"/>
    <p:sldId id="267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0" autoAdjust="0"/>
  </p:normalViewPr>
  <p:slideViewPr>
    <p:cSldViewPr>
      <p:cViewPr varScale="1">
        <p:scale>
          <a:sx n="81" d="100"/>
          <a:sy n="81" d="100"/>
        </p:scale>
        <p:origin x="-102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B6527-BB01-474B-A20B-F2FF1916C441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53EF1E-2C8F-43C2-8D22-8D77E86FB0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73C1-27C6-448B-83DC-37362A57CE5D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B4C60C-B0B3-4296-BA3A-C0B4610258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73C1-27C6-448B-83DC-37362A57CE5D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4C60C-B0B3-4296-BA3A-C0B461025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73C1-27C6-448B-83DC-37362A57CE5D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4C60C-B0B3-4296-BA3A-C0B461025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C9873C1-27C6-448B-83DC-37362A57CE5D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DB4C60C-B0B3-4296-BA3A-C0B4610258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73C1-27C6-448B-83DC-37362A57CE5D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4C60C-B0B3-4296-BA3A-C0B4610258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73C1-27C6-448B-83DC-37362A57CE5D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4C60C-B0B3-4296-BA3A-C0B4610258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4C60C-B0B3-4296-BA3A-C0B4610258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73C1-27C6-448B-83DC-37362A57CE5D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73C1-27C6-448B-83DC-37362A57CE5D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4C60C-B0B3-4296-BA3A-C0B4610258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73C1-27C6-448B-83DC-37362A57CE5D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4C60C-B0B3-4296-BA3A-C0B461025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C9873C1-27C6-448B-83DC-37362A57CE5D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DB4C60C-B0B3-4296-BA3A-C0B4610258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73C1-27C6-448B-83DC-37362A57CE5D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B4C60C-B0B3-4296-BA3A-C0B4610258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C9873C1-27C6-448B-83DC-37362A57CE5D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DB4C60C-B0B3-4296-BA3A-C0B4610258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43042" y="2214554"/>
            <a:ext cx="6286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cs typeface="Aharoni" pitchFamily="2" charset="-79"/>
              </a:rPr>
              <a:t>Дальневосточный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cs typeface="Aharoni" pitchFamily="2" charset="-79"/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  <a:cs typeface="Aharoni" pitchFamily="2" charset="-79"/>
              </a:rPr>
              <a:t>лесной кот</a:t>
            </a:r>
            <a:endParaRPr lang="ru-RU" sz="2800" b="1" dirty="0">
              <a:solidFill>
                <a:srgbClr val="C00000"/>
              </a:solidFill>
              <a:cs typeface="Aharoni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57950" y="4500570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Яковлева Ксения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1868" y="5929330"/>
            <a:ext cx="342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Большой Камень</a:t>
            </a:r>
          </a:p>
          <a:p>
            <a:pPr algn="ctr"/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2016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alnevostochnyj_lesnoj_kot_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393192"/>
            <a:ext cx="6858048" cy="453600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00100" y="5143512"/>
            <a:ext cx="70009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Каких-нибудь 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50 </a:t>
            </a: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лет назад 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амурского </a:t>
            </a: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лесного кота 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можно было встретить на берегах Амура Хабаровского края. Теперь же он обитает   лишь в  южной части Приморья.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amur_ca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59" y="571480"/>
            <a:ext cx="7331517" cy="507209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00100" y="6000768"/>
            <a:ext cx="73581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Их осталось не более 1000.</a:t>
            </a:r>
            <a:endParaRPr lang="ru-RU" sz="2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mursky-dikii-lesn-kot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287" y="785793"/>
            <a:ext cx="5667415" cy="408053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71538" y="5072074"/>
            <a:ext cx="74295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Comic Sans MS" pitchFamily="66" charset="0"/>
                <a:cs typeface="AngsanaUPC" pitchFamily="18" charset="-34"/>
              </a:rPr>
              <a:t>Дальневосточный лесной кот</a:t>
            </a:r>
            <a:r>
              <a:rPr lang="ru-RU" sz="2400" dirty="0">
                <a:solidFill>
                  <a:schemeClr val="bg1">
                    <a:lumMod val="95000"/>
                    <a:lumOff val="5000"/>
                  </a:schemeClr>
                </a:solidFill>
                <a:latin typeface="Comic Sans MS" pitchFamily="66" charset="0"/>
                <a:cs typeface="AngsanaUPC" pitchFamily="18" charset="-34"/>
              </a:rPr>
              <a:t> или </a:t>
            </a:r>
            <a:r>
              <a:rPr lang="ru-RU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Comic Sans MS" pitchFamily="66" charset="0"/>
                <a:cs typeface="AngsanaUPC" pitchFamily="18" charset="-34"/>
              </a:rPr>
              <a:t>кот </a:t>
            </a:r>
            <a:r>
              <a:rPr lang="ru-RU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omic Sans MS" pitchFamily="66" charset="0"/>
                <a:cs typeface="AngsanaUPC" pitchFamily="18" charset="-34"/>
              </a:rPr>
              <a:t>амурский  леопардовый </a:t>
            </a:r>
            <a:r>
              <a:rPr lang="ru-RU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omic Sans MS" pitchFamily="66" charset="0"/>
                <a:cs typeface="AngsanaUPC" pitchFamily="18" charset="-34"/>
              </a:rPr>
              <a:t>занесен</a:t>
            </a:r>
            <a:r>
              <a:rPr lang="ru-RU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omic Sans MS" pitchFamily="66" charset="0"/>
                <a:cs typeface="AngsanaUPC" pitchFamily="18" charset="-34"/>
              </a:rPr>
              <a:t> </a:t>
            </a:r>
            <a:r>
              <a:rPr lang="ru-RU" sz="2400" dirty="0">
                <a:solidFill>
                  <a:schemeClr val="bg1">
                    <a:lumMod val="95000"/>
                    <a:lumOff val="5000"/>
                  </a:schemeClr>
                </a:solidFill>
                <a:latin typeface="Comic Sans MS" pitchFamily="66" charset="0"/>
                <a:cs typeface="AngsanaUPC" pitchFamily="18" charset="-34"/>
              </a:rPr>
              <a:t>в Красную Книгу Приморского края.</a:t>
            </a:r>
            <a:r>
              <a:rPr lang="ru-RU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Comic Sans MS" pitchFamily="66" charset="0"/>
                <a:cs typeface="AngsanaUPC" pitchFamily="18" charset="-34"/>
              </a:rPr>
              <a:t> </a:t>
            </a:r>
            <a:br>
              <a:rPr lang="ru-RU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Comic Sans MS" pitchFamily="66" charset="0"/>
                <a:cs typeface="AngsanaUPC" pitchFamily="18" charset="-34"/>
              </a:rPr>
            </a:br>
            <a:endParaRPr lang="ru-RU" sz="2400" dirty="0">
              <a:solidFill>
                <a:schemeClr val="bg1">
                  <a:lumMod val="95000"/>
                  <a:lumOff val="5000"/>
                </a:schemeClr>
              </a:solidFill>
              <a:latin typeface="Comic Sans MS" pitchFamily="66" charset="0"/>
              <a:cs typeface="AngsanaUPC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загружено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851" y="428604"/>
            <a:ext cx="5378471" cy="401316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143636" y="714356"/>
            <a:ext cx="250033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Дальневосточный </a:t>
            </a:r>
            <a:r>
              <a:rPr lang="ru-RU" sz="20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лесной кот</a:t>
            </a: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  значительно крупнее домашней кошки. У него 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длинные </a:t>
            </a: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ноги, тонкий хвост, небольшая голова</a:t>
            </a:r>
            <a:r>
              <a:rPr lang="ru-RU" sz="200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ru-RU" sz="200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Шерсть 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густая, пышная, мягкая.</a:t>
            </a:r>
            <a:endParaRPr lang="ru-RU" sz="2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4643446"/>
            <a:ext cx="79296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Весит зверь 4—6 килограммов, а 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некоторые— </a:t>
            </a: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осенью разжиревшие самцы — до 8—10 килограммов. Длина их сильного гибкого тела от 60 до 85 сантиметров, у «рекордсменов» — до метра.</a:t>
            </a:r>
          </a:p>
          <a:p>
            <a:pPr algn="just"/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Густая рыжевато-палевая 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шерсть </a:t>
            </a: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покрыта множеством темно-ржавых пятен, местами сливающихся в полосы.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042" y="428604"/>
            <a:ext cx="5857916" cy="450059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2910" y="5143512"/>
            <a:ext cx="81439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Как и у всех представителей семейства кошачьих, у дикого кота острые зубы и когти, тонкий слух и отличное зрение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Он великолепный древолаз</a:t>
            </a:r>
            <a:endParaRPr lang="ru-RU" sz="2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9" y="428604"/>
            <a:ext cx="7286676" cy="48538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85786" y="5429264"/>
            <a:ext cx="79296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Довольно длинные ноги позволяют ему делать большие прыжки и стремительные броски, от которых редко увертывается не только мышь или заяц, но и 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птица.</a:t>
            </a:r>
            <a:endParaRPr lang="ru-RU" sz="2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ar_east_wood_ca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714356"/>
            <a:ext cx="5238776" cy="392908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57224" y="4929198"/>
            <a:ext cx="75009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 </a:t>
            </a: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В многоснежные зимы амурский 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кот </a:t>
            </a: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вынужден держаться вблизи мест проживания 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человека, потому что </a:t>
            </a: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ему, глубоко проваливающемуся в 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снег, </a:t>
            </a: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поймать 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добычу непросто.</a:t>
            </a:r>
            <a:endParaRPr lang="ru-RU" sz="2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43636" y="785794"/>
            <a:ext cx="22860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Питается  кот и  другими мелкими грызунами: полевками, белками,  бурундуками.</a:t>
            </a:r>
          </a:p>
          <a:p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Иногда нападает  на молодых косуль.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загружено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785794"/>
            <a:ext cx="5253066" cy="392909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929322" y="928670"/>
            <a:ext cx="27146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2060"/>
                </a:solidFill>
              </a:rPr>
              <a:t>Однако, как и все кошачьи, дикий кот ленив и всему предпочитает 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отдых.</a:t>
            </a:r>
          </a:p>
          <a:p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Гнездо </a:t>
            </a: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он обычно устраивает в дуплах стоящих и поваленных деревьев, в небольших пещерках или среди 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камней.</a:t>
            </a:r>
          </a:p>
          <a:p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5214950"/>
            <a:ext cx="814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Днем с наслаждением спит, выходит на охоту с заходом солнца.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ages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516" y="714356"/>
            <a:ext cx="7277698" cy="48492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4348" y="5786454"/>
            <a:ext cx="78581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Весной у кошки рождается обычно </a:t>
            </a: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до четырех котят. </a:t>
            </a:r>
            <a:endParaRPr lang="ru-RU" sz="2000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 </a:t>
            </a:r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воспитании котят принимает участие и кот-отец.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365944299_f8a73abf004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857232"/>
            <a:ext cx="6715172" cy="44291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57290" y="5572140"/>
            <a:ext cx="66437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Из-за красивого и ценного меха этих несчастных кошек истребляли в большом количестве.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236</TotalTime>
  <Words>240</Words>
  <Application>Microsoft Office PowerPoint</Application>
  <PresentationFormat>Экран (4:3)</PresentationFormat>
  <Paragraphs>22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Бумажная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24</cp:revision>
  <dcterms:created xsi:type="dcterms:W3CDTF">2016-04-18T08:49:13Z</dcterms:created>
  <dcterms:modified xsi:type="dcterms:W3CDTF">2016-05-11T11:58:59Z</dcterms:modified>
</cp:coreProperties>
</file>