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png_large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24"/>
  </p:notesMasterIdLst>
  <p:sldIdLst>
    <p:sldId id="267" r:id="rId2"/>
    <p:sldId id="268" r:id="rId3"/>
    <p:sldId id="269" r:id="rId4"/>
    <p:sldId id="270" r:id="rId5"/>
    <p:sldId id="285" r:id="rId6"/>
    <p:sldId id="284" r:id="rId7"/>
    <p:sldId id="283" r:id="rId8"/>
    <p:sldId id="282" r:id="rId9"/>
    <p:sldId id="281" r:id="rId10"/>
    <p:sldId id="280" r:id="rId11"/>
    <p:sldId id="279" r:id="rId12"/>
    <p:sldId id="278" r:id="rId13"/>
    <p:sldId id="277" r:id="rId14"/>
    <p:sldId id="276" r:id="rId15"/>
    <p:sldId id="275" r:id="rId16"/>
    <p:sldId id="274" r:id="rId17"/>
    <p:sldId id="273" r:id="rId18"/>
    <p:sldId id="272" r:id="rId19"/>
    <p:sldId id="271" r:id="rId20"/>
    <p:sldId id="289" r:id="rId21"/>
    <p:sldId id="287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5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C3FDD-2407-4305-8296-7BF6BBBB8B98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5B299-A576-4D66-B04B-CCF1AB78D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659-AEF9-4CC8-A897-C7EE20F026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4A98-04F1-4E91-9493-B1608C244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6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659-AEF9-4CC8-A897-C7EE20F026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4A98-04F1-4E91-9493-B1608C244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88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659-AEF9-4CC8-A897-C7EE20F026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4A98-04F1-4E91-9493-B1608C244C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2330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659-AEF9-4CC8-A897-C7EE20F026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4A98-04F1-4E91-9493-B1608C244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457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659-AEF9-4CC8-A897-C7EE20F026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4A98-04F1-4E91-9493-B1608C244C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9259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659-AEF9-4CC8-A897-C7EE20F026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4A98-04F1-4E91-9493-B1608C244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81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659-AEF9-4CC8-A897-C7EE20F026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4A98-04F1-4E91-9493-B1608C244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349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659-AEF9-4CC8-A897-C7EE20F026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4A98-04F1-4E91-9493-B1608C244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0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659-AEF9-4CC8-A897-C7EE20F026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4A98-04F1-4E91-9493-B1608C244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3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659-AEF9-4CC8-A897-C7EE20F026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4A98-04F1-4E91-9493-B1608C244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31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659-AEF9-4CC8-A897-C7EE20F026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4A98-04F1-4E91-9493-B1608C244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7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659-AEF9-4CC8-A897-C7EE20F026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4A98-04F1-4E91-9493-B1608C244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91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659-AEF9-4CC8-A897-C7EE20F026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4A98-04F1-4E91-9493-B1608C244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51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659-AEF9-4CC8-A897-C7EE20F026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4A98-04F1-4E91-9493-B1608C244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56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659-AEF9-4CC8-A897-C7EE20F026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4A98-04F1-4E91-9493-B1608C244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22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659-AEF9-4CC8-A897-C7EE20F026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4A98-04F1-4E91-9493-B1608C244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50659-AEF9-4CC8-A897-C7EE20F026E0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3B4A98-04F1-4E91-9493-B1608C244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58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_large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DC322-E9AB-46B8-AA8D-D0A2DA3E0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7" y="260648"/>
            <a:ext cx="6408712" cy="2546518"/>
          </a:xfrm>
        </p:spPr>
        <p:txBody>
          <a:bodyPr/>
          <a:lstStyle/>
          <a:p>
            <a:r>
              <a:rPr lang="ru-RU" dirty="0"/>
              <a:t>Полезные советы отправляющимся в поход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F6FC4D-E4F6-45AA-B6BD-A768FCC91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0032" y="4050834"/>
            <a:ext cx="2952328" cy="168242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Автор: Творогов Сергей</a:t>
            </a:r>
          </a:p>
          <a:p>
            <a:r>
              <a:rPr lang="ru-RU" dirty="0">
                <a:solidFill>
                  <a:srgbClr val="7030A0"/>
                </a:solidFill>
              </a:rPr>
              <a:t>Класс: 8Б</a:t>
            </a:r>
          </a:p>
          <a:p>
            <a:r>
              <a:rPr lang="ru-RU" dirty="0">
                <a:solidFill>
                  <a:srgbClr val="7030A0"/>
                </a:solidFill>
              </a:rPr>
              <a:t>Школа: МАОУ СОШ №1</a:t>
            </a:r>
          </a:p>
          <a:p>
            <a:r>
              <a:rPr lang="ru-RU" dirty="0">
                <a:solidFill>
                  <a:srgbClr val="7030A0"/>
                </a:solidFill>
              </a:rPr>
              <a:t>ЗАТО Межгорье Республики Башкортостан</a:t>
            </a:r>
          </a:p>
          <a:p>
            <a:r>
              <a:rPr lang="ru-RU" dirty="0">
                <a:solidFill>
                  <a:srgbClr val="7030A0"/>
                </a:solidFill>
              </a:rPr>
              <a:t>Руководитель: Тесленко Е.М.</a:t>
            </a:r>
          </a:p>
          <a:p>
            <a:endParaRPr lang="ru-RU" dirty="0"/>
          </a:p>
        </p:txBody>
      </p:sp>
      <p:pic>
        <p:nvPicPr>
          <p:cNvPr id="4" name="Рисунок 3" descr="https://img2.freepng.ru/20180305/jze/kisspng-cartoon-travel-clip-art-to-travel-boy-5a9d7913ce8be8.760697411520269587846.jpg">
            <a:extLst>
              <a:ext uri="{FF2B5EF4-FFF2-40B4-BE49-F238E27FC236}">
                <a16:creationId xmlns:a16="http://schemas.microsoft.com/office/drawing/2014/main" id="{C82F8EBE-F929-44D4-A5F1-57FD6C18070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317120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952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00174-F99A-46C2-88B1-523751FE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9" y="609600"/>
            <a:ext cx="6633784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5.Обращались ли вы за помощью, оказавшись в трудной ситуации?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A9E7F1-1F76-4C9A-8A6F-316FE3D5B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7030A0"/>
                </a:solidFill>
              </a:rPr>
              <a:t>А) нет, обходился  самостоятельно </a:t>
            </a:r>
          </a:p>
          <a:p>
            <a:r>
              <a:rPr lang="ru-RU" dirty="0">
                <a:solidFill>
                  <a:srgbClr val="7030A0"/>
                </a:solidFill>
              </a:rPr>
              <a:t>Б) звонок родителям, друзьям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3817D0-04D7-4F89-ADE8-EB4C37297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027" y="260648"/>
            <a:ext cx="169546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77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ADAE4-5E4C-4ED0-8565-A1774BF9B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883296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</a:t>
            </a: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3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данной работы является</a:t>
            </a: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получение</a:t>
            </a:r>
            <a:r>
              <a:rPr lang="ru-RU" sz="3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необходимых знаний и навыков по основам поведения  в лесу.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F85CF-A6C9-4D41-BC00-F3999145F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3573016"/>
            <a:ext cx="4322441" cy="2468347"/>
          </a:xfrm>
        </p:spPr>
        <p:txBody>
          <a:bodyPr/>
          <a:lstStyle/>
          <a:p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это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внимание учащихся к проблеме сохранения здоровья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2232C9-1E5F-4A97-B265-A365FF871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060848"/>
            <a:ext cx="259228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22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5DAE3-3DF8-4126-BF3D-B583910F5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09600"/>
            <a:ext cx="7128791" cy="13072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Самое главное правило – НЕ ПАНИКОВАТЬ!!!</a:t>
            </a:r>
            <a:br>
              <a:rPr lang="ru-RU" dirty="0">
                <a:solidFill>
                  <a:srgbClr val="7030A0"/>
                </a:solidFill>
              </a:rPr>
            </a:b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 Необходимо успокоиться, собраться с мыслями, осмотреться 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69D3214-A3DE-4702-89F1-8C76BF6F5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5745" y="2845421"/>
            <a:ext cx="4176122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90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BED8-EA03-4C23-8EF9-867E93AC5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ДЕЛАТЬ???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73C45-41EC-4A28-BD21-88DC8F10A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7030A0"/>
                </a:solidFill>
              </a:rPr>
              <a:t>Следует немедленно совладать с паническим страхом;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7030A0"/>
                </a:solidFill>
              </a:rPr>
              <a:t>Сориентироваться на местности;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7030A0"/>
                </a:solidFill>
              </a:rPr>
              <a:t>Придумать или соорудить укрытие от непогоды;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7030A0"/>
                </a:solidFill>
              </a:rPr>
              <a:t>Позаботиться о пропитании и воде;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rgbClr val="7030A0"/>
                </a:solidFill>
              </a:rPr>
              <a:t>Подготовить всевозможные сигналы бедствия, которые помогут поисковым группам отыскать вас как можно быстрее.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561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BE1D54-702B-465C-A355-90E17AA5C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Ориентирование на местности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74BE57-352B-4E07-9FE6-E2B12E8FA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Компас</a:t>
            </a:r>
          </a:p>
          <a:p>
            <a:r>
              <a:rPr lang="ru-RU" dirty="0"/>
              <a:t>2. Указатели природы</a:t>
            </a:r>
          </a:p>
          <a:p>
            <a:r>
              <a:rPr lang="ru-RU" dirty="0"/>
              <a:t>3. Полярная звезда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1D6521-8B3B-4050-8E05-6E1945761B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348880"/>
            <a:ext cx="363646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864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EAA44-A3A2-4E2E-80EF-EF08F1B0C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47192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Подготовить укрытие и ночлег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F074995-E4B7-4D69-8926-04C7D61E9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014" y="2982593"/>
            <a:ext cx="3889585" cy="22374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10BEB7-AEE4-4DE2-AAAD-4E0276E68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83" y="1700915"/>
            <a:ext cx="2981202" cy="29324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D12ACF-8229-4470-A2BC-D3CBB0A2B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325" y="1743822"/>
            <a:ext cx="3895682" cy="29141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2B8A0E-268A-4EFC-9772-7404F4102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19" y="4633345"/>
            <a:ext cx="4273666" cy="224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48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31EFEE-BDB4-4ADC-A922-850BB1C5D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Найти источник 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D3C7CE-C666-48A7-9AB7-4B584C576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7030A0"/>
                </a:solidFill>
              </a:rPr>
              <a:t>Необходимо найти источник воды: водоём с водой, родник, ручей, грунтовые воды, роса, расщелины скалы, добыча воды путём конденсации, растапливание снега.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164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EDDE4-B615-4026-8AE8-ED1EF4AC9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Добыть пропитание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1C3298-DA99-49DB-A931-618569783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84784"/>
            <a:ext cx="6347714" cy="4556579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Летом найти еду в лесу проще, чем зимой.</a:t>
            </a:r>
          </a:p>
          <a:p>
            <a:r>
              <a:rPr lang="ru-RU" dirty="0">
                <a:solidFill>
                  <a:srgbClr val="7030A0"/>
                </a:solidFill>
              </a:rPr>
              <a:t>Главное - есть только то, что точно знаешь. Ягодой прокормиться в лесу можно, но особенно надеяться на нее не следует. Самая сытная еда в лесу - грибы. Лучше всего мелко накрошить и отварить в двух водах.</a:t>
            </a:r>
          </a:p>
          <a:p>
            <a:r>
              <a:rPr lang="ru-RU" dirty="0">
                <a:solidFill>
                  <a:srgbClr val="7030A0"/>
                </a:solidFill>
              </a:rPr>
              <a:t>Если с собой нет котелка, то можно приспособить консервную банку</a:t>
            </a:r>
          </a:p>
          <a:p>
            <a:r>
              <a:rPr lang="ru-RU" dirty="0">
                <a:solidFill>
                  <a:srgbClr val="7030A0"/>
                </a:solidFill>
              </a:rPr>
              <a:t>Также в лесу можно питаться корой деревьев и даже корнем лопуха, одуванчиками.</a:t>
            </a:r>
          </a:p>
          <a:p>
            <a:r>
              <a:rPr lang="ru-RU" dirty="0" err="1">
                <a:solidFill>
                  <a:srgbClr val="7030A0"/>
                </a:solidFill>
              </a:rPr>
              <a:t>Кора</a:t>
            </a:r>
            <a:r>
              <a:rPr lang="ru-RU" dirty="0">
                <a:solidFill>
                  <a:srgbClr val="7030A0"/>
                </a:solidFill>
              </a:rPr>
              <a:t> березы, ивы и тополя тоже съедобны.</a:t>
            </a:r>
          </a:p>
          <a:p>
            <a:r>
              <a:rPr lang="ru-RU" dirty="0">
                <a:solidFill>
                  <a:srgbClr val="7030A0"/>
                </a:solidFill>
              </a:rPr>
              <a:t>Простая и богатая белками пища доступна, если ковырнуть верхний слой почвы носко ботинка, либо разворошить старый пень или содрать </a:t>
            </a:r>
            <a:r>
              <a:rPr lang="ru-RU" dirty="0" err="1">
                <a:solidFill>
                  <a:srgbClr val="7030A0"/>
                </a:solidFill>
              </a:rPr>
              <a:t>кору</a:t>
            </a:r>
            <a:r>
              <a:rPr lang="ru-RU" dirty="0">
                <a:solidFill>
                  <a:srgbClr val="7030A0"/>
                </a:solidFill>
              </a:rPr>
              <a:t> с дерева. Это </a:t>
            </a:r>
            <a:r>
              <a:rPr lang="ru-RU" dirty="0" err="1">
                <a:solidFill>
                  <a:srgbClr val="7030A0"/>
                </a:solidFill>
              </a:rPr>
              <a:t>черви,гусеницы</a:t>
            </a:r>
            <a:r>
              <a:rPr lang="ru-RU" dirty="0">
                <a:solidFill>
                  <a:srgbClr val="7030A0"/>
                </a:solidFill>
              </a:rPr>
              <a:t> и личинки. Червей можно употреблять как в сыром, так и в вареном и </a:t>
            </a:r>
            <a:r>
              <a:rPr lang="ru-RU" dirty="0" err="1">
                <a:solidFill>
                  <a:srgbClr val="7030A0"/>
                </a:solidFill>
              </a:rPr>
              <a:t>запеченом</a:t>
            </a:r>
            <a:r>
              <a:rPr lang="ru-RU" dirty="0">
                <a:solidFill>
                  <a:srgbClr val="7030A0"/>
                </a:solidFill>
              </a:rPr>
              <a:t> виде. Лучше отмочить их некоторое время чтобы удалить продукты жизнедеятельности.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656795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8198F-C06D-46CD-8F61-F4559D238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Развести костер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14A06F9-C8C9-45BB-B5DB-DCEAB5DC1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182" y="1484784"/>
            <a:ext cx="5175249" cy="455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9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431DB8-55EF-48A4-B881-7A36BC357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Подавайте сигналы бедствия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516F4B-4242-4083-9E8C-9C7E4F209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Свистите, кричите, пойте или стучите камнями, создавая шум. </a:t>
            </a:r>
          </a:p>
          <a:p>
            <a:r>
              <a:rPr lang="ru-RU" dirty="0">
                <a:solidFill>
                  <a:srgbClr val="7030A0"/>
                </a:solidFill>
              </a:rPr>
              <a:t>Если это возможно, выделите ваше местопребывание таким образом, чтоб его было видно с высоты. </a:t>
            </a:r>
          </a:p>
          <a:p>
            <a:r>
              <a:rPr lang="ru-RU" dirty="0">
                <a:solidFill>
                  <a:srgbClr val="7030A0"/>
                </a:solidFill>
              </a:rPr>
              <a:t>Если вы находитесь на горном лугу, расставьте три кучи темных листьев и веток в форме треугольника. </a:t>
            </a:r>
          </a:p>
          <a:p>
            <a:r>
              <a:rPr lang="ru-RU" dirty="0">
                <a:solidFill>
                  <a:srgbClr val="7030A0"/>
                </a:solidFill>
              </a:rPr>
              <a:t>В песчаной местности сделайте треугольник на песке. </a:t>
            </a:r>
          </a:p>
          <a:p>
            <a:r>
              <a:rPr lang="ru-RU" dirty="0">
                <a:solidFill>
                  <a:srgbClr val="7030A0"/>
                </a:solidFill>
              </a:rPr>
              <a:t>Вы можете использовать костер, чтобы послать сигнал бедствия. </a:t>
            </a:r>
          </a:p>
          <a:p>
            <a:r>
              <a:rPr lang="ru-RU" dirty="0">
                <a:solidFill>
                  <a:srgbClr val="7030A0"/>
                </a:solidFill>
              </a:rPr>
              <a:t>Прикрепите одежду (куртки, банданы и даже нижнее белье) к вершине дерева, чтобы привлечь внимание.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DEF09F-FA49-41DA-8026-FCED8F9D6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098" y="191411"/>
            <a:ext cx="3816427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9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21407-EA3F-4D9D-BE96-7351E018C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E1A558-8DD5-4621-8D4E-3FB236E65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В настоящее время забота о здоровье является одной из приоритетных задач государства и каждого человека. К сожалению, ушли в прошлое времена, когда выживание в лесу было естественным для большей части человечества.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 Знание основ выживания для каждого человека обязательно. Под </a:t>
            </a:r>
            <a:r>
              <a:rPr lang="ru-RU" sz="2000" u="sng" dirty="0">
                <a:solidFill>
                  <a:srgbClr val="7030A0"/>
                </a:solidFill>
              </a:rPr>
              <a:t>выживанием</a:t>
            </a:r>
            <a:r>
              <a:rPr lang="ru-RU" sz="2000" dirty="0">
                <a:solidFill>
                  <a:srgbClr val="7030A0"/>
                </a:solidFill>
              </a:rPr>
              <a:t> следует понимать целесообразные активные действия, которые направлены на сохранение здоровья, жизни и работоспособности при условиях автономной жизнедеятельности.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2659557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6D053-23BC-430C-BD76-7FF799879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Памятка отправляющимся в поход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E966C1-E884-46E3-B295-26251ED96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348880"/>
            <a:ext cx="6347714" cy="4176464"/>
          </a:xfrm>
        </p:spPr>
        <p:txBody>
          <a:bodyPr>
            <a:normAutofit/>
          </a:bodyPr>
          <a:lstStyle/>
          <a:p>
            <a:r>
              <a:rPr lang="ru-RU" dirty="0"/>
              <a:t>                                                                                                                                                                                                                  </a:t>
            </a:r>
            <a:br>
              <a:rPr lang="ru-RU" dirty="0"/>
            </a:br>
            <a:r>
              <a:rPr lang="ru-RU" dirty="0">
                <a:solidFill>
                  <a:srgbClr val="7030A0"/>
                </a:solidFill>
              </a:rPr>
              <a:t>1.обязательно взять с собой:                                                                                                                                                           спички, ножик, телефон, вода                                                                                                                                       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2.сообщить родственникам или друзьям куда и на какое время идёте(пикник, за грибами и т.д.)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3.если вы дезориентировались и потеряли путь до дома следовательно: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3.1 нужно сориентироваться на данной местности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3.2 устали, нет сил - отдохните, наберитесь побольше сил, разведите костёр, попейте.</a:t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>3.3 успокоившись, по ориентиру выдвигайтесь в путь.</a:t>
            </a:r>
            <a:br>
              <a:rPr lang="ru-RU" dirty="0"/>
            </a:br>
            <a:r>
              <a:rPr lang="ru-RU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87653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76F5E-3384-4FD4-A6D8-44E3A999B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ПРАВИЛЬНО СОБИРАЕМ РЮКЗАК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BD5CBB8-9EC0-49B0-83B3-00FB906AC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014" y="3013076"/>
            <a:ext cx="3889585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43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5149C-6BE9-40EA-BA60-0CC62DD06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4448A7-DFE5-42F8-9C54-C2B0349B5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За время работы над проектом я систематизировал свои знания, необходимые для похода и ориентирования в лесу. Так же выступал на классных часах в нашей школе. </a:t>
            </a:r>
          </a:p>
          <a:p>
            <a:r>
              <a:rPr lang="ru-RU" dirty="0">
                <a:solidFill>
                  <a:srgbClr val="7030A0"/>
                </a:solidFill>
              </a:rPr>
              <a:t>Я продолжаю заниматься в туристическом кружке. Мне очень нравится получать новые знания и совершенствовать свои навыки.</a:t>
            </a:r>
          </a:p>
          <a:p>
            <a:r>
              <a:rPr lang="ru-RU" dirty="0">
                <a:solidFill>
                  <a:srgbClr val="7030A0"/>
                </a:solidFill>
              </a:rPr>
              <a:t>На следующий год хочу продолжить работу над этой темой.</a:t>
            </a:r>
          </a:p>
        </p:txBody>
      </p:sp>
    </p:spTree>
    <p:extLst>
      <p:ext uri="{BB962C8B-B14F-4D97-AF65-F5344CB8AC3E}">
        <p14:creationId xmlns:p14="http://schemas.microsoft.com/office/powerpoint/2010/main" val="2407262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6E025F-BB69-4BE4-B42A-AAEA9257D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50" y="116632"/>
            <a:ext cx="7782423" cy="388843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92DA1-C6C6-4D2D-B5CE-347E37E6A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30354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1961A3-82C7-4F0D-8A59-0E01DFA30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4005064"/>
            <a:ext cx="6347714" cy="261236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Почему я взял именно эту тему для НПК? Да потому что сам занимаюсь этими всеми вопросами, только в спортивном виде и тема, так сказать мне по душе. Я занимаюсь в секции «Школа Безопасности» уже в течении 4 лет. Два раза участвовал в республиканских соревнования. За это время получил большое количество полезных навыков, которыми хотел бы поделиться с вами. Возможно, какие-либо из них вы возьмете на заметку и в определенной ситуации воспользуетесь ими.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999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9B771-9C84-4652-8411-6409A30E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FACBE-4C48-4844-9014-3E98171FC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3284984"/>
            <a:ext cx="7128791" cy="3312368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Тему своей исследовательской работы «Полезные советы отправляющимся в поход» я считаю достаточно актуальной.</a:t>
            </a:r>
          </a:p>
          <a:p>
            <a:r>
              <a:rPr lang="ru-RU" dirty="0">
                <a:solidFill>
                  <a:srgbClr val="7030A0"/>
                </a:solidFill>
              </a:rPr>
              <a:t>Наш город Межгорье находится в красивейших местах Белорецкого района Республики Башкортостан. Нас окружает великолепная природа с горными и лесными ландшафтами, которые являются излюбленным местом отдыха жителей не только нашего города, но и большого количества туристов.  Если учесть, что летом традиционно наступает ягодный и грибной сезон, и многие жители отправляются в лес, эта тема оказывается весьма актуальной. Тем более что заблудиться в лесу может любой житель, хорошо ориентирующийся на местности.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64B873-CBA9-4D6C-BFFB-EDB3E2B08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5" y="260648"/>
            <a:ext cx="705842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3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209F42-50EF-420D-868D-18125AF8F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8" y="260648"/>
            <a:ext cx="6482681" cy="47321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EB98A9-8BCF-43D6-B3EA-DD7D69DE7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94BF48-CAEE-45A3-B9AB-5CDE167B8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4992758"/>
            <a:ext cx="6482680" cy="160459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Так же большое количество наших жителей посещает лес не только в летний период, а круглогодично. Это прогулки по лесу, лыжные прогулки, пикники и т.д. Кто-то из школьников устраивает однодневные походы в лес, с целью изучения местности.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052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9B19E-84DC-4A43-A08F-307DC38EE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7" y="116632"/>
            <a:ext cx="6768752" cy="1224136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В начале своей работы я провел анкетирование среди учеников и учителей школы.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6163B2-945B-4C82-AB0C-DEC675209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60590"/>
            <a:ext cx="6768752" cy="3880773"/>
          </a:xfrm>
        </p:spPr>
        <p:txBody>
          <a:bodyPr/>
          <a:lstStyle/>
          <a:p>
            <a:r>
              <a:rPr lang="ru-RU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1.Как часто вы посещаете лес?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2.Бывали ли случаи, когда вы теряли ориентир в лесу?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3.Что вы предпринимали в таком случае?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4.Что вы с собой обычно берете в лес?</a:t>
            </a:r>
          </a:p>
          <a:p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5.Обращались ли вы за помощью, оказавшись в трудной ситуации?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421CF4-D8D5-4121-8D94-FF2113749B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16632"/>
            <a:ext cx="3168352" cy="431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17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B4FDF-C463-4F48-A541-A2E8426B6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F0FCC9C-108E-438E-9005-38E25C0FF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312" y="0"/>
            <a:ext cx="1906764" cy="2448272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CAAE5B-73DE-456E-ACE4-1A08CAE03C42}"/>
              </a:ext>
            </a:extLst>
          </p:cNvPr>
          <p:cNvSpPr/>
          <p:nvPr/>
        </p:nvSpPr>
        <p:spPr>
          <a:xfrm>
            <a:off x="279924" y="1196752"/>
            <a:ext cx="6677388" cy="422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анкетируемых 11-56 лет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1.Как часто вы посещаете лес?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А) еженедельно - 22</a:t>
            </a:r>
            <a:r>
              <a:rPr lang="ru-RU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ru-RU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Б) раз в месяц 48</a:t>
            </a:r>
            <a:r>
              <a:rPr lang="ru-RU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ru-RU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В) раз в 2-3 месяца 20</a:t>
            </a:r>
            <a:r>
              <a:rPr lang="ru-RU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ru-RU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Г) редко- 7</a:t>
            </a:r>
            <a:r>
              <a:rPr lang="ru-RU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ru-RU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Д) не хожу в лес -3</a:t>
            </a:r>
            <a:r>
              <a:rPr lang="ru-RU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ru-RU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14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9F3222-2438-4797-8A07-01163BF977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260648"/>
            <a:ext cx="1728192" cy="244827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9DDED-BA31-4C4A-8A73-3C7CEE3E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16321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2.Бывали ли случаи, когда вы теряли ориентир в лесу?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9C1212-72DA-414D-8C5D-CC0E7CBC2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72816"/>
            <a:ext cx="6347714" cy="4268547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 А) да- 9%</a:t>
            </a:r>
          </a:p>
          <a:p>
            <a:r>
              <a:rPr lang="ru-RU" dirty="0">
                <a:solidFill>
                  <a:srgbClr val="7030A0"/>
                </a:solidFill>
              </a:rPr>
              <a:t>  Б) нет-91%</a:t>
            </a:r>
          </a:p>
          <a:p>
            <a:r>
              <a:rPr lang="ru-RU" sz="3200" dirty="0">
                <a:solidFill>
                  <a:srgbClr val="7030A0"/>
                </a:solidFill>
              </a:rPr>
              <a:t>3.Что вы предпринимали в таком случае?</a:t>
            </a:r>
          </a:p>
          <a:p>
            <a:pPr lvl="0"/>
            <a:r>
              <a:rPr lang="ru-RU" dirty="0">
                <a:solidFill>
                  <a:srgbClr val="7030A0"/>
                </a:solidFill>
              </a:rPr>
              <a:t>А) использовали визуальные ориентиры</a:t>
            </a:r>
          </a:p>
          <a:p>
            <a:r>
              <a:rPr lang="ru-RU" dirty="0">
                <a:solidFill>
                  <a:srgbClr val="7030A0"/>
                </a:solidFill>
              </a:rPr>
              <a:t>Б)ориентировались на звуки машин, дороги и т.д.</a:t>
            </a:r>
          </a:p>
          <a:p>
            <a:r>
              <a:rPr lang="ru-RU" dirty="0">
                <a:solidFill>
                  <a:srgbClr val="7030A0"/>
                </a:solidFill>
              </a:rPr>
              <a:t>В)воспользовались телефоном для звонка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521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2BA67-37DD-4B8C-B5E3-6F6BA7C8A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4.Что вы с собой обычно берете в лес?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36502B-AE38-402C-822D-C6D55F3A5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solidFill>
                  <a:srgbClr val="7030A0"/>
                </a:solidFill>
              </a:rPr>
              <a:t>А) вода</a:t>
            </a:r>
          </a:p>
          <a:p>
            <a:r>
              <a:rPr lang="ru-RU" dirty="0">
                <a:solidFill>
                  <a:srgbClr val="7030A0"/>
                </a:solidFill>
              </a:rPr>
              <a:t>Б) еда</a:t>
            </a:r>
          </a:p>
          <a:p>
            <a:r>
              <a:rPr lang="ru-RU" dirty="0">
                <a:solidFill>
                  <a:srgbClr val="7030A0"/>
                </a:solidFill>
              </a:rPr>
              <a:t>В) телефон</a:t>
            </a:r>
          </a:p>
          <a:p>
            <a:r>
              <a:rPr lang="ru-RU" dirty="0">
                <a:solidFill>
                  <a:srgbClr val="7030A0"/>
                </a:solidFill>
              </a:rPr>
              <a:t>Г) теплая одежда</a:t>
            </a:r>
          </a:p>
          <a:p>
            <a:r>
              <a:rPr lang="ru-RU" dirty="0">
                <a:solidFill>
                  <a:srgbClr val="7030A0"/>
                </a:solidFill>
              </a:rPr>
              <a:t>Д) спички</a:t>
            </a:r>
          </a:p>
          <a:p>
            <a:r>
              <a:rPr lang="ru-RU" dirty="0">
                <a:solidFill>
                  <a:srgbClr val="7030A0"/>
                </a:solidFill>
              </a:rPr>
              <a:t>Е) палатка</a:t>
            </a:r>
          </a:p>
          <a:p>
            <a:r>
              <a:rPr lang="ru-RU" dirty="0">
                <a:solidFill>
                  <a:srgbClr val="7030A0"/>
                </a:solidFill>
              </a:rPr>
              <a:t>Ж) компас</a:t>
            </a:r>
          </a:p>
          <a:p>
            <a:r>
              <a:rPr lang="ru-RU" dirty="0">
                <a:solidFill>
                  <a:srgbClr val="7030A0"/>
                </a:solidFill>
              </a:rPr>
              <a:t>З) игры</a:t>
            </a:r>
          </a:p>
          <a:p>
            <a:r>
              <a:rPr lang="ru-RU" dirty="0">
                <a:solidFill>
                  <a:srgbClr val="7030A0"/>
                </a:solidFill>
              </a:rPr>
              <a:t>И) друзей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46751F-E8B7-4EEE-82C8-38AABBB599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312" y="404664"/>
            <a:ext cx="186316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9498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1085</Words>
  <Application>Microsoft Office PowerPoint</Application>
  <PresentationFormat>Экран (4:3)</PresentationFormat>
  <Paragraphs>85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 3</vt:lpstr>
      <vt:lpstr>Аспект</vt:lpstr>
      <vt:lpstr>Полезные советы отправляющимся в поход</vt:lpstr>
      <vt:lpstr>Презентация PowerPoint</vt:lpstr>
      <vt:lpstr>Презентация PowerPoint</vt:lpstr>
      <vt:lpstr>Презентация PowerPoint</vt:lpstr>
      <vt:lpstr>Презентация PowerPoint</vt:lpstr>
      <vt:lpstr>В начале своей работы я провел анкетирование среди учеников и учителей школы.</vt:lpstr>
      <vt:lpstr>Результаты </vt:lpstr>
      <vt:lpstr>2.Бывали ли случаи, когда вы теряли ориентир в лесу?</vt:lpstr>
      <vt:lpstr>4.Что вы с собой обычно берете в лес? </vt:lpstr>
      <vt:lpstr>5.Обращались ли вы за помощью, оказавшись в трудной ситуации? </vt:lpstr>
      <vt:lpstr>Первой целью данной работы является получение необходимых знаний и навыков по основам поведения  в лесу. </vt:lpstr>
      <vt:lpstr>Самое главное правило – НЕ ПАНИКОВАТЬ!!!   Необходимо успокоиться, собраться с мыслями, осмотреться .</vt:lpstr>
      <vt:lpstr>ЧТО ДЕЛАТЬ???</vt:lpstr>
      <vt:lpstr>Ориентирование на местности</vt:lpstr>
      <vt:lpstr>Подготовить укрытие и ночлег</vt:lpstr>
      <vt:lpstr>Найти источник воды</vt:lpstr>
      <vt:lpstr>Добыть пропитание</vt:lpstr>
      <vt:lpstr>Развести костер</vt:lpstr>
      <vt:lpstr>Подавайте сигналы бедствия</vt:lpstr>
      <vt:lpstr>Памятка отправляющимся в поход </vt:lpstr>
      <vt:lpstr>ПРАВИЛЬНО СОБИРАЕМ РЮКЗАК</vt:lpstr>
      <vt:lpstr>Заключение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Полезные советы отправляющемуся в поход</dc:title>
  <dc:creator>Дом</dc:creator>
  <cp:lastModifiedBy>elena1642basik@gmail.com</cp:lastModifiedBy>
  <cp:revision>28</cp:revision>
  <dcterms:created xsi:type="dcterms:W3CDTF">2019-11-01T09:46:26Z</dcterms:created>
  <dcterms:modified xsi:type="dcterms:W3CDTF">2020-10-01T12:57:45Z</dcterms:modified>
</cp:coreProperties>
</file>