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5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3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7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5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8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8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2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2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5B9-7324-4FEE-A2C0-8217F9D7EAEA}" type="datetimeFigureOut">
              <a:rPr lang="ru-RU" smtClean="0"/>
              <a:t>чт 01.10.20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AAC4-DE26-4BB2-BF87-E89AB27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508518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учитель начальных классов</a:t>
            </a:r>
          </a:p>
          <a:p>
            <a:r>
              <a:rPr lang="ru-RU" dirty="0" err="1" smtClean="0"/>
              <a:t>Салякаева</a:t>
            </a:r>
            <a:r>
              <a:rPr lang="ru-RU" dirty="0" smtClean="0"/>
              <a:t> </a:t>
            </a:r>
            <a:r>
              <a:rPr lang="ru-RU" dirty="0" err="1" smtClean="0"/>
              <a:t>Галия</a:t>
            </a:r>
            <a:r>
              <a:rPr lang="ru-RU" dirty="0" smtClean="0"/>
              <a:t> </a:t>
            </a:r>
            <a:r>
              <a:rPr lang="ru-RU" dirty="0" err="1" smtClean="0"/>
              <a:t>Рустямовна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105273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узнали. Чему научились.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4112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191683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С.54 №18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Задание для мальчиков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С.55 № 23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Задание для девочек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3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001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3428999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" y="-243408"/>
            <a:ext cx="8892481" cy="6957391"/>
          </a:xfrm>
        </p:spPr>
      </p:pic>
      <p:sp>
        <p:nvSpPr>
          <p:cNvPr id="5" name="TextBox 4"/>
          <p:cNvSpPr txBox="1"/>
          <p:nvPr/>
        </p:nvSpPr>
        <p:spPr>
          <a:xfrm>
            <a:off x="2915816" y="342900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 стр.54 № 18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Описание: C:\Users\User\Desktop\з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" y="228600"/>
            <a:ext cx="1758880" cy="17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" descr="Описание: C:\Users\User\Desktop\ми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7648"/>
            <a:ext cx="1728191" cy="15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51607"/>
            <a:ext cx="78123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951262"/>
            <a:ext cx="36086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919160"/>
            <a:ext cx="273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Линия-10 (т.)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Клетка -4 (т.)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10+4=14(т.)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 :14 (т.) всего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3536672" y="1089529"/>
            <a:ext cx="144016" cy="894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76056" y="1412776"/>
            <a:ext cx="25922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Линия-10 (т.)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Клетка -4 (т.)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10-4=6 (т.)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 :6 (т.) всего</a:t>
            </a:r>
          </a:p>
          <a:p>
            <a:endParaRPr lang="ru-RU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7502374" y="160700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84976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350100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С.52 № 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77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2019-11-12T14:59:30Z</dcterms:created>
  <dcterms:modified xsi:type="dcterms:W3CDTF">2020-10-01T16:11:28Z</dcterms:modified>
</cp:coreProperties>
</file>