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3"/>
  </p:notesMasterIdLst>
  <p:sldIdLst>
    <p:sldId id="256" r:id="rId2"/>
    <p:sldId id="285" r:id="rId3"/>
    <p:sldId id="257" r:id="rId4"/>
    <p:sldId id="277" r:id="rId5"/>
    <p:sldId id="259" r:id="rId6"/>
    <p:sldId id="260" r:id="rId7"/>
    <p:sldId id="279" r:id="rId8"/>
    <p:sldId id="278" r:id="rId9"/>
    <p:sldId id="265" r:id="rId10"/>
    <p:sldId id="271" r:id="rId11"/>
    <p:sldId id="272" r:id="rId12"/>
    <p:sldId id="273" r:id="rId13"/>
    <p:sldId id="275" r:id="rId14"/>
    <p:sldId id="262" r:id="rId15"/>
    <p:sldId id="284" r:id="rId16"/>
    <p:sldId id="290" r:id="rId17"/>
    <p:sldId id="289" r:id="rId18"/>
    <p:sldId id="288" r:id="rId19"/>
    <p:sldId id="287" r:id="rId20"/>
    <p:sldId id="291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022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8385-A2EC-491B-8E00-B5BA23E8CD4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DF79-6EE3-44A5-AE45-8765F5F45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6 июня 1799 году в Москве в дворянской семье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Комната лицеиста</a:t>
            </a:r>
            <a:r>
              <a:rPr lang="ru-RU" baseline="0" dirty="0" smtClean="0"/>
              <a:t> Александра Пушкина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Наташка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21.jpe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" y="310789"/>
            <a:ext cx="8733656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Александр Сергеевич  Пушкин</a:t>
            </a:r>
            <a:br>
              <a:rPr lang="ru-RU" sz="4800" dirty="0" smtClean="0">
                <a:solidFill>
                  <a:srgbClr val="C00000"/>
                </a:solidFill>
                <a:latin typeface="+mn-lt"/>
              </a:rPr>
            </a:b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и его волшебные сказки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7 из 114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9467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а 257 из 1405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927" y="1556792"/>
            <a:ext cx="3223410" cy="17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24" y="3387300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Полякова Елена Анатольевна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Семья А.С. Пушкина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 descr="Картинка 57 из 11979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019816"/>
            <a:ext cx="583264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0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99" y="-762639"/>
            <a:ext cx="8769152" cy="15252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Жена поэта- Гончарова Наталья Николаевна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Картинка 766 из 11978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884313"/>
            <a:ext cx="464836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848" y="10217"/>
            <a:ext cx="8229600" cy="79690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Дети А.С. Пушкина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 descr="Картинка 0 из 51628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45" y="2911407"/>
            <a:ext cx="2502023" cy="3023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артинка 3 из 51376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521" y="231272"/>
            <a:ext cx="2576750" cy="2946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Картинка 46 из 7584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47815"/>
            <a:ext cx="2577262" cy="29639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4" y="6093296"/>
            <a:ext cx="150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34268" y="3938743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4143" y="6093296"/>
            <a:ext cx="1724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4043" y="3209828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Наташа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43 из 7584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52" y="2939994"/>
            <a:ext cx="2586612" cy="3164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4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9 из 141"/>
          <p:cNvPicPr/>
          <p:nvPr/>
        </p:nvPicPr>
        <p:blipFill>
          <a:blip r:embed="rId3"/>
          <a:srcRect r="45978"/>
          <a:stretch>
            <a:fillRect/>
          </a:stretch>
        </p:blipFill>
        <p:spPr bwMode="auto">
          <a:xfrm>
            <a:off x="306470" y="908720"/>
            <a:ext cx="3139419" cy="429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артинка 130 из 14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232" y="908720"/>
            <a:ext cx="536625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0171" y="5473005"/>
            <a:ext cx="3348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Жорж Шарль Дантес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тинка 27 из 14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29" y="4781157"/>
            <a:ext cx="3065964" cy="196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6470" y="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Дуэль на Черной речке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194 из 1197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8" cy="613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461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7929"/>
          <a:stretch/>
        </p:blipFill>
        <p:spPr bwMode="auto">
          <a:xfrm>
            <a:off x="252413" y="116632"/>
            <a:ext cx="863917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7280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0" y="188640"/>
            <a:ext cx="8733656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Александр Сергеевич  Пушкин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7 из 114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7784" y="1556792"/>
            <a:ext cx="39467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24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523081" y="4941168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3300"/>
                </a:solidFill>
                <a:latin typeface="+mj-lt"/>
              </a:rPr>
              <a:t>   </a:t>
            </a: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Произведения </a:t>
            </a:r>
            <a:r>
              <a:rPr lang="ru-RU" sz="4400" dirty="0" err="1" smtClean="0">
                <a:solidFill>
                  <a:srgbClr val="C00000"/>
                </a:solidFill>
                <a:latin typeface="+mj-lt"/>
              </a:rPr>
              <a:t>А.С.Пушкина</a:t>
            </a: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 всегда будут рядом с нами!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" b="96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599" y="260648"/>
            <a:ext cx="3408363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0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Детство  А.С. Пушкина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8 из 61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8315">
            <a:off x="2487400" y="1656594"/>
            <a:ext cx="4169770" cy="4720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-324544" y="620613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Родители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76"/>
          <a:stretch>
            <a:fillRect/>
          </a:stretch>
        </p:blipFill>
        <p:spPr>
          <a:xfrm>
            <a:off x="534489" y="1844824"/>
            <a:ext cx="3101407" cy="4202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9990">
            <a:off x="4976351" y="1795054"/>
            <a:ext cx="3135589" cy="407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Картинка 3 из 7583"/>
          <p:cNvPicPr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20" y="1628800"/>
            <a:ext cx="3686531" cy="46519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3421" y="260648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Сергеевна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а 7 из 62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29190" y="1628800"/>
            <a:ext cx="3675258" cy="46519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29190" y="301773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Сергеевич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5 из 5137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24425">
            <a:off x="687662" y="1646809"/>
            <a:ext cx="3645428" cy="4652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Картинка 210 из 513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828">
            <a:off x="4963344" y="1597584"/>
            <a:ext cx="3561051" cy="4651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1099" y="298103"/>
            <a:ext cx="414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 Алексеевна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 - бабушка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98103"/>
            <a:ext cx="417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Яковлева – няня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3076" y="260648"/>
            <a:ext cx="6834336" cy="8382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Няня поэта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4615321" cy="5459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234346" y="2636912"/>
            <a:ext cx="314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3703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                          </a:t>
            </a: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1" y="903784"/>
            <a:ext cx="4619313" cy="468545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500" y="-17140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Лицей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5"/>
            <a:ext cx="38592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31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2"/>
          <a:stretch>
            <a:fillRect/>
          </a:stretch>
        </p:blipFill>
        <p:spPr bwMode="auto">
          <a:xfrm>
            <a:off x="421047" y="569602"/>
            <a:ext cx="4150662" cy="445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Картинка 7 из 118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9967">
            <a:off x="4621227" y="566027"/>
            <a:ext cx="4217921" cy="4366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39952" y="5189875"/>
            <a:ext cx="4527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Комната  Александра Пушкина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FFFFF"/>
      </a:dk1>
      <a:lt1>
        <a:srgbClr val="FFFFFF"/>
      </a:lt1>
      <a:dk2>
        <a:srgbClr val="FAF1D4"/>
      </a:dk2>
      <a:lt2>
        <a:srgbClr val="FFFFFF"/>
      </a:lt2>
      <a:accent1>
        <a:srgbClr val="DD7E0E"/>
      </a:accent1>
      <a:accent2>
        <a:srgbClr val="FDF59C"/>
      </a:accent2>
      <a:accent3>
        <a:srgbClr val="E7BC29"/>
      </a:accent3>
      <a:accent4>
        <a:srgbClr val="D092A7"/>
      </a:accent4>
      <a:accent5>
        <a:srgbClr val="0C0C0C"/>
      </a:accent5>
      <a:accent6>
        <a:srgbClr val="A55E0A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346</TotalTime>
  <Words>113</Words>
  <Application>Microsoft Office PowerPoint</Application>
  <PresentationFormat>Экран (4:3)</PresentationFormat>
  <Paragraphs>55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Александр Сергеевич  Пушкин и его волшебные сказки</vt:lpstr>
      <vt:lpstr>Александр Сергеевич  Пушкин</vt:lpstr>
      <vt:lpstr>Детство  А.С. Пушкина</vt:lpstr>
      <vt:lpstr>             Родители</vt:lpstr>
      <vt:lpstr>Презентация PowerPoint</vt:lpstr>
      <vt:lpstr>Презентация PowerPoint</vt:lpstr>
      <vt:lpstr>Няня поэта</vt:lpstr>
      <vt:lpstr> </vt:lpstr>
      <vt:lpstr>Презентация PowerPoint</vt:lpstr>
      <vt:lpstr>Семья А.С. Пушкина</vt:lpstr>
      <vt:lpstr>Жена поэта- Гончарова Наталья Николаевна</vt:lpstr>
      <vt:lpstr>Дети А.С.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 Пушкин</dc:title>
  <dc:creator>Администратор</dc:creator>
  <cp:lastModifiedBy>111</cp:lastModifiedBy>
  <cp:revision>29</cp:revision>
  <dcterms:modified xsi:type="dcterms:W3CDTF">2020-06-01T07:48:50Z</dcterms:modified>
</cp:coreProperties>
</file>