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75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7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2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2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6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4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6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10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2376264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Картины Рачева Е.М. </a:t>
            </a:r>
            <a:r>
              <a:rPr lang="ru-RU" sz="5300" dirty="0" smtClean="0"/>
              <a:t>Иллюстрации к русским сказкам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657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149080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5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txBody>
          <a:bodyPr>
            <a:noAutofit/>
          </a:bodyPr>
          <a:lstStyle/>
          <a:p>
            <a:pPr algn="l"/>
            <a:r>
              <a:rPr lang="en-US" sz="1800" b="1" i="1" dirty="0" smtClean="0"/>
              <a:t>          </a:t>
            </a:r>
            <a:r>
              <a:rPr lang="ru-RU" sz="1800" b="1" i="1" dirty="0" smtClean="0"/>
              <a:t>Евгений </a:t>
            </a:r>
            <a:r>
              <a:rPr lang="ru-RU" sz="1800" b="1" i="1" dirty="0" smtClean="0"/>
              <a:t>Михайлович </a:t>
            </a:r>
            <a:r>
              <a:rPr lang="ru-RU" sz="1800" b="1" i="1" dirty="0" err="1" smtClean="0"/>
              <a:t>Рачев</a:t>
            </a:r>
            <a:r>
              <a:rPr lang="ru-RU" sz="1800" b="1" i="1" dirty="0" smtClean="0"/>
              <a:t> </a:t>
            </a:r>
            <a:r>
              <a:rPr lang="ru-RU" sz="1800" dirty="0" smtClean="0"/>
              <a:t>- заслуженный деятель искусств РСФСР, замечательный советский художник-анималист.</a:t>
            </a:r>
            <a:br>
              <a:rPr lang="ru-RU" sz="1800" dirty="0" smtClean="0"/>
            </a:br>
            <a:r>
              <a:rPr lang="en-US" sz="1800" dirty="0" smtClean="0"/>
              <a:t>        </a:t>
            </a:r>
            <a:r>
              <a:rPr lang="ru-RU" sz="1800" dirty="0" smtClean="0"/>
              <a:t>Известен </a:t>
            </a:r>
            <a:r>
              <a:rPr lang="ru-RU" sz="1800" dirty="0" smtClean="0"/>
              <a:t>многочисленными работами в книжной графике, а основная деятельность - иллюстрации к русским сказкам.</a:t>
            </a:r>
            <a:endParaRPr lang="ru-RU" sz="1800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gray">
          <a:xfrm>
            <a:off x="800100" y="1814513"/>
            <a:ext cx="30511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Заголовк</a:t>
            </a:r>
            <a:endParaRPr lang="en-US" sz="28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black">
          <a:xfrm>
            <a:off x="1577975" y="5305425"/>
            <a:ext cx="179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 err="1" smtClean="0">
                <a:solidFill>
                  <a:srgbClr val="F8F8F8"/>
                </a:solidFill>
                <a:cs typeface="Arial" charset="0"/>
              </a:rPr>
              <a:t>Вставиьтекст</a:t>
            </a:r>
            <a:endParaRPr lang="en-US" sz="1600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black">
          <a:xfrm>
            <a:off x="1482725" y="4284663"/>
            <a:ext cx="1882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F8F8F8"/>
                </a:solidFill>
                <a:cs typeface="Arial" charset="0"/>
              </a:rPr>
              <a:t>Вставить текст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black">
          <a:xfrm>
            <a:off x="1482725" y="3492500"/>
            <a:ext cx="1882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F8F8F8"/>
                </a:solidFill>
                <a:cs typeface="Arial" charset="0"/>
              </a:rPr>
              <a:t>Вставить текст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1026" name="Picture 2" descr="C:\Users\Администратор\Desktop\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20480" cy="522187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fullsiz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50154"/>
            <a:ext cx="4248472" cy="5219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5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            </a:t>
            </a:r>
            <a:r>
              <a:rPr lang="ru-RU" sz="1800" dirty="0" smtClean="0"/>
              <a:t>Родился </a:t>
            </a:r>
            <a:r>
              <a:rPr lang="ru-RU" sz="1800" dirty="0" smtClean="0"/>
              <a:t>известный художник в 1906 году в городе Томске, окончил Кубанский художественный техникум, учился в Киевском художественном институте.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smtClean="0"/>
              <a:t>           </a:t>
            </a:r>
            <a:r>
              <a:rPr lang="ru-RU" sz="1800" dirty="0" smtClean="0"/>
              <a:t>С </a:t>
            </a:r>
            <a:r>
              <a:rPr lang="ru-RU" sz="1800" dirty="0" smtClean="0"/>
              <a:t>1930 года начал карьеру художника-иллюстратора.</a:t>
            </a:r>
            <a:endParaRPr lang="ru-RU" sz="1800" dirty="0"/>
          </a:p>
        </p:txBody>
      </p:sp>
      <p:pic>
        <p:nvPicPr>
          <p:cNvPr id="2050" name="Picture 2" descr="C:\Users\Администратор\Desktop\fullsiz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88432" cy="482453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fullsiz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104456" cy="483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24136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000" dirty="0" smtClean="0"/>
              <a:t>           Картины </a:t>
            </a:r>
            <a:r>
              <a:rPr lang="ru-RU" sz="2000" dirty="0" smtClean="0"/>
              <a:t>Рачева к русским сказкам и басням стали его призванием.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          Особенно </a:t>
            </a:r>
            <a:r>
              <a:rPr lang="ru-RU" sz="2000" dirty="0" smtClean="0"/>
              <a:t>близки художнику такие </a:t>
            </a:r>
            <a:r>
              <a:rPr lang="ru-RU" sz="2000" dirty="0" smtClean="0"/>
              <a:t>произведения, где </a:t>
            </a:r>
            <a:r>
              <a:rPr lang="ru-RU" sz="2000" dirty="0" smtClean="0"/>
              <a:t>единственными персонажами </a:t>
            </a:r>
            <a:r>
              <a:rPr lang="ru-RU" sz="2000" dirty="0" smtClean="0"/>
              <a:t>выступают животные.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3074" name="Picture 2" descr="C:\Users\Администратор\Desktop\fullsiz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83762" cy="504056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fullsiz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76464" cy="510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224136"/>
          </a:xfrm>
        </p:spPr>
        <p:txBody>
          <a:bodyPr>
            <a:noAutofit/>
          </a:bodyPr>
          <a:lstStyle/>
          <a:p>
            <a:pPr algn="l" fontAlgn="base"/>
            <a:r>
              <a:rPr lang="ru-RU" sz="1600" dirty="0" smtClean="0"/>
              <a:t>          </a:t>
            </a:r>
            <a:r>
              <a:rPr lang="ru-RU" sz="1800" dirty="0" err="1" smtClean="0"/>
              <a:t>Рачев</a:t>
            </a:r>
            <a:r>
              <a:rPr lang="ru-RU" sz="1800" dirty="0" smtClean="0"/>
              <a:t> </a:t>
            </a:r>
            <a:r>
              <a:rPr lang="ru-RU" sz="1800" dirty="0" smtClean="0"/>
              <a:t>исследовал повадки животных, умел тонко показать их качества.</a:t>
            </a:r>
            <a:br>
              <a:rPr lang="ru-RU" sz="1800" dirty="0" smtClean="0"/>
            </a:br>
            <a:r>
              <a:rPr lang="ru-RU" sz="1800" dirty="0" smtClean="0"/>
              <a:t>          В его иллюстрациях </a:t>
            </a:r>
            <a:r>
              <a:rPr lang="ru-RU" sz="1800" dirty="0" smtClean="0"/>
              <a:t>к русским сказкам </a:t>
            </a:r>
            <a:r>
              <a:rPr lang="ru-RU" sz="1800" dirty="0" smtClean="0"/>
              <a:t>животные с </a:t>
            </a:r>
            <a:r>
              <a:rPr lang="ru-RU" sz="1800" dirty="0" smtClean="0"/>
              <a:t>чертами </a:t>
            </a:r>
            <a:r>
              <a:rPr lang="ru-RU" sz="1800" dirty="0" smtClean="0"/>
              <a:t>характера, </a:t>
            </a:r>
            <a:r>
              <a:rPr lang="ru-RU" sz="1800" dirty="0" smtClean="0"/>
              <a:t>присущих людям.</a:t>
            </a:r>
            <a:br>
              <a:rPr lang="ru-RU" sz="1800" dirty="0" smtClean="0"/>
            </a:br>
            <a:r>
              <a:rPr lang="ru-RU" sz="1800" dirty="0" smtClean="0"/>
              <a:t>          Звери </a:t>
            </a:r>
            <a:r>
              <a:rPr lang="ru-RU" sz="1800" dirty="0" smtClean="0"/>
              <a:t>Рачева одеты в костюмы, их окружают предметы повседневного обихода и обстановки.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 descr="C:\Users\Администратор\Desktop\fullsiz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779912" cy="2804451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fullsiz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2814"/>
            <a:ext cx="3779912" cy="2735186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fullsiz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2281564" cy="3140968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fullsize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598" y="2938965"/>
            <a:ext cx="2879402" cy="3919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     К </a:t>
            </a:r>
            <a:r>
              <a:rPr lang="ru-RU" sz="1800" dirty="0" smtClean="0"/>
              <a:t>сожалению, герои современных детей - супермены, терминаторы и </a:t>
            </a:r>
            <a:r>
              <a:rPr lang="ru-RU" sz="1800" dirty="0" err="1" smtClean="0"/>
              <a:t>человеки-пауки</a:t>
            </a:r>
            <a:r>
              <a:rPr lang="ru-RU" sz="1800" dirty="0" smtClean="0"/>
              <a:t> - не научат тому, чему учили русские сказки, а в особенности с иллюстрациями такого замечательного художника, как Евгений Михайлович </a:t>
            </a:r>
            <a:r>
              <a:rPr lang="ru-RU" sz="1800" dirty="0" err="1" smtClean="0"/>
              <a:t>Рачев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122" name="Picture 2" descr="C:\Users\Администратор\Desktop\fullsize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64496" cy="519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pic>
        <p:nvPicPr>
          <p:cNvPr id="7170" name="Picture 2" descr="C:\Users\Администратор\Desktop\image_5c99ccdf110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6858000"/>
          </a:xfrm>
          <a:prstGeom prst="rect">
            <a:avLst/>
          </a:prstGeom>
          <a:noFill/>
        </p:spPr>
      </p:pic>
      <p:pic>
        <p:nvPicPr>
          <p:cNvPr id="7173" name="Picture 5" descr="C:\Users\Администратор\Desktop\201627101146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Администратор\Desktop\d507781fca4fa6807dee21df66f05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79766" cy="6858000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0_182b75_6cf5ca4f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635" y="-171400"/>
            <a:ext cx="4574365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Спасибо за внимание!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8195" name="Picture 3" descr="C:\Users\Администратор\Desktop\D_7L1k5XsAAA2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5364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366ce38582ec45be7a5ff074451c4f7f3e2c60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Картины Рачева Е.М. Иллюстрации к русским сказкам </vt:lpstr>
      <vt:lpstr>          Евгений Михайлович Рачев - заслуженный деятель искусств РСФСР, замечательный советский художник-анималист.         Известен многочисленными работами в книжной графике, а основная деятельность - иллюстрации к русским сказкам.</vt:lpstr>
      <vt:lpstr>            Родился известный художник в 1906 году в городе Томске, окончил Кубанский художественный техникум, учился в Киевском художественном институте.              С 1930 года начал карьеру художника-иллюстратора.</vt:lpstr>
      <vt:lpstr>           Картины Рачева к русским сказкам и басням стали его призванием.             Особенно близки художнику такие произведения, где единственными персонажами выступают животные. </vt:lpstr>
      <vt:lpstr>          Рачев исследовал повадки животных, умел тонко показать их качества.           В его иллюстрациях к русским сказкам животные с чертами характера, присущих людям.           Звери Рачева одеты в костюмы, их окружают предметы повседневного обихода и обстановки.  </vt:lpstr>
      <vt:lpstr>         К сожалению, герои современных детей - супермены, терминаторы и человеки-пауки - не научат тому, чему учили русские сказки, а в особенности с иллюстрациями такого замечательного художника, как Евгений Михайлович Рачев.</vt:lpstr>
      <vt:lpstr>Слайд 7</vt:lpstr>
      <vt:lpstr>Слайд 8</vt:lpstr>
      <vt:lpstr>Спасибо за внимание!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Admin</cp:lastModifiedBy>
  <cp:revision>22</cp:revision>
  <dcterms:created xsi:type="dcterms:W3CDTF">2017-03-21T16:32:01Z</dcterms:created>
  <dcterms:modified xsi:type="dcterms:W3CDTF">2020-09-21T13:08:47Z</dcterms:modified>
</cp:coreProperties>
</file>