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sldIdLst>
    <p:sldId id="257" r:id="rId2"/>
    <p:sldId id="258" r:id="rId3"/>
    <p:sldId id="261" r:id="rId4"/>
    <p:sldId id="262" r:id="rId5"/>
    <p:sldId id="263" r:id="rId6"/>
    <p:sldId id="260" r:id="rId7"/>
    <p:sldId id="264" r:id="rId8"/>
    <p:sldId id="259" r:id="rId9"/>
    <p:sldId id="25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Rg st="1" end="8"/>
    <p:penClr>
      <a:srgbClr val="FF0000"/>
    </p:penClr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4793" autoAdjust="0"/>
  </p:normalViewPr>
  <p:slideViewPr>
    <p:cSldViewPr>
      <p:cViewPr varScale="1">
        <p:scale>
          <a:sx n="36" d="100"/>
          <a:sy n="36" d="100"/>
        </p:scale>
        <p:origin x="-9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AE5E01-D82D-4DA3-A6B4-71D1E2474214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2B3297-3AB3-4B2F-9F2E-0919D703ECF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5061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B3297-3AB3-4B2F-9F2E-0919D703ECF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804250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B3297-3AB3-4B2F-9F2E-0919D703ECF7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18513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B3297-3AB3-4B2F-9F2E-0919D703ECF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4456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2B3297-3AB3-4B2F-9F2E-0919D703ECF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326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714348" y="1371600"/>
            <a:ext cx="7937282" cy="13430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Наши помощники-органы чувств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6248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Глаза – орган зрения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0" indent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>
                <a:latin typeface="+mj-lt"/>
              </a:rPr>
              <a:t>Зрение – это способность воспринимать величину, </a:t>
            </a:r>
          </a:p>
          <a:p>
            <a:pPr marL="0" lvl="0" indent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dirty="0" smtClean="0">
                <a:latin typeface="+mj-lt"/>
              </a:rPr>
              <a:t>форму, цвет предметов и их расположение</a:t>
            </a:r>
            <a:endParaRPr lang="ru-RU" dirty="0">
              <a:latin typeface="+mj-lt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8200" y="2524298"/>
            <a:ext cx="4038600" cy="2677767"/>
          </a:xfrm>
        </p:spPr>
      </p:pic>
    </p:spTree>
    <p:extLst>
      <p:ext uri="{BB962C8B-B14F-4D97-AF65-F5344CB8AC3E}">
        <p14:creationId xmlns:p14="http://schemas.microsoft.com/office/powerpoint/2010/main" xmlns="" val="44108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Нос – орган обоняния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2348880"/>
            <a:ext cx="4032448" cy="374441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/>
              <a:t>Обоняние – это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3200" dirty="0" smtClean="0"/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/>
              <a:t> способность 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3200" dirty="0"/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/>
              <a:t>чувствовать </a:t>
            </a:r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3200" dirty="0" smtClean="0"/>
          </a:p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3200" dirty="0" smtClean="0"/>
              <a:t>запахи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43500" y="2720181"/>
            <a:ext cx="3048000" cy="2286000"/>
          </a:xfrm>
        </p:spPr>
      </p:pic>
    </p:spTree>
    <p:extLst>
      <p:ext uri="{BB962C8B-B14F-4D97-AF65-F5344CB8AC3E}">
        <p14:creationId xmlns:p14="http://schemas.microsoft.com/office/powerpoint/2010/main" xmlns="" val="428334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Язык – орган вкуса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lvl="0" indent="0" algn="ctr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3200" kern="10" dirty="0"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/>
            </a:endParaRPr>
          </a:p>
          <a:p>
            <a:pPr marL="118872" indent="0" algn="ctr">
              <a:buNone/>
            </a:pPr>
            <a:r>
              <a:rPr lang="ru-RU" sz="3200" dirty="0" smtClean="0"/>
              <a:t>Язык </a:t>
            </a:r>
          </a:p>
          <a:p>
            <a:pPr marL="118872" indent="0" algn="ctr">
              <a:buNone/>
            </a:pPr>
            <a:endParaRPr lang="ru-RU" sz="3200" dirty="0" smtClean="0"/>
          </a:p>
          <a:p>
            <a:pPr marL="118872" indent="0" algn="ctr">
              <a:buNone/>
            </a:pPr>
            <a:r>
              <a:rPr lang="ru-RU" sz="3200" dirty="0"/>
              <a:t>п</a:t>
            </a:r>
            <a:r>
              <a:rPr lang="ru-RU" sz="3200" dirty="0" smtClean="0"/>
              <a:t>омогает</a:t>
            </a:r>
          </a:p>
          <a:p>
            <a:pPr marL="118872" indent="0" algn="ctr">
              <a:buNone/>
            </a:pPr>
            <a:r>
              <a:rPr lang="ru-RU" sz="3200" dirty="0" smtClean="0"/>
              <a:t> </a:t>
            </a:r>
          </a:p>
          <a:p>
            <a:pPr marL="118872" indent="0" algn="ctr">
              <a:buNone/>
            </a:pPr>
            <a:r>
              <a:rPr lang="ru-RU" sz="3200" dirty="0" smtClean="0"/>
              <a:t>различать </a:t>
            </a:r>
          </a:p>
          <a:p>
            <a:pPr marL="118872" indent="0" algn="ctr">
              <a:buNone/>
            </a:pPr>
            <a:endParaRPr lang="ru-RU" sz="3200" dirty="0" smtClean="0"/>
          </a:p>
          <a:p>
            <a:pPr marL="118872" indent="0" algn="ctr">
              <a:buNone/>
            </a:pPr>
            <a:r>
              <a:rPr lang="ru-RU" sz="3200" dirty="0" smtClean="0"/>
              <a:t>вкус еды.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27677" y="1600200"/>
            <a:ext cx="3679645" cy="4525963"/>
          </a:xfrm>
        </p:spPr>
      </p:pic>
    </p:spTree>
    <p:extLst>
      <p:ext uri="{BB962C8B-B14F-4D97-AF65-F5344CB8AC3E}">
        <p14:creationId xmlns:p14="http://schemas.microsoft.com/office/powerpoint/2010/main" xmlns="" val="388364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Кожа – орган осязания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118872" indent="0" algn="ctr">
              <a:lnSpc>
                <a:spcPct val="150000"/>
              </a:lnSpc>
              <a:buNone/>
            </a:pPr>
            <a:r>
              <a:rPr lang="ru-RU" sz="3200" dirty="0" smtClean="0"/>
              <a:t>Осязание – это способность </a:t>
            </a:r>
          </a:p>
          <a:p>
            <a:pPr marL="118872" indent="0" algn="ctr">
              <a:lnSpc>
                <a:spcPct val="150000"/>
              </a:lnSpc>
              <a:buNone/>
            </a:pPr>
            <a:r>
              <a:rPr lang="ru-RU" sz="3200" dirty="0" smtClean="0"/>
              <a:t>человека чувствовать прикосновения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48200" y="2554376"/>
            <a:ext cx="4038600" cy="2617611"/>
          </a:xfrm>
        </p:spPr>
      </p:pic>
    </p:spTree>
    <p:extLst>
      <p:ext uri="{BB962C8B-B14F-4D97-AF65-F5344CB8AC3E}">
        <p14:creationId xmlns:p14="http://schemas.microsoft.com/office/powerpoint/2010/main" xmlns="" val="267112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rgbClr val="FF0000"/>
                </a:solidFill>
              </a:rPr>
              <a:t>Уши – орган слуха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118872" indent="0" algn="ctr">
              <a:buNone/>
            </a:pPr>
            <a:r>
              <a:rPr lang="ru-RU" sz="3200" dirty="0" smtClean="0"/>
              <a:t>Слух – это </a:t>
            </a:r>
          </a:p>
          <a:p>
            <a:pPr algn="ctr"/>
            <a:endParaRPr lang="ru-RU" sz="3200" dirty="0" smtClean="0"/>
          </a:p>
          <a:p>
            <a:pPr marL="118872" indent="0" algn="ctr">
              <a:buNone/>
            </a:pPr>
            <a:r>
              <a:rPr lang="ru-RU" sz="3200" dirty="0" smtClean="0"/>
              <a:t>способность </a:t>
            </a:r>
          </a:p>
          <a:p>
            <a:pPr marL="118872" indent="0" algn="ctr">
              <a:buNone/>
            </a:pPr>
            <a:endParaRPr lang="ru-RU" sz="3200" dirty="0" smtClean="0"/>
          </a:p>
          <a:p>
            <a:pPr marL="118872" indent="0" algn="ctr">
              <a:buNone/>
            </a:pPr>
            <a:r>
              <a:rPr lang="ru-RU" sz="3200" dirty="0" smtClean="0"/>
              <a:t>воспринимать </a:t>
            </a:r>
          </a:p>
          <a:p>
            <a:pPr marL="118872" indent="0" algn="ctr">
              <a:buNone/>
            </a:pPr>
            <a:endParaRPr lang="ru-RU" sz="3200" dirty="0" smtClean="0"/>
          </a:p>
          <a:p>
            <a:pPr marL="118872" indent="0" algn="ctr">
              <a:buNone/>
            </a:pPr>
            <a:r>
              <a:rPr lang="ru-RU" sz="3200" dirty="0" smtClean="0"/>
              <a:t>звуковые волны.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57115" y="1600200"/>
            <a:ext cx="3620770" cy="4525963"/>
          </a:xfrm>
        </p:spPr>
      </p:pic>
    </p:spTree>
    <p:extLst>
      <p:ext uri="{BB962C8B-B14F-4D97-AF65-F5344CB8AC3E}">
        <p14:creationId xmlns:p14="http://schemas.microsoft.com/office/powerpoint/2010/main" xmlns="" val="82918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5448"/>
            <a:ext cx="5482952" cy="125272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Органы чувств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500175"/>
            <a:ext cx="3394720" cy="4900626"/>
          </a:xfrm>
        </p:spPr>
        <p:txBody>
          <a:bodyPr>
            <a:noAutofit/>
          </a:bodyPr>
          <a:lstStyle/>
          <a:p>
            <a:pPr marL="118872" indent="0">
              <a:buNone/>
            </a:pPr>
            <a:r>
              <a:rPr lang="ru-RU" sz="2800" dirty="0" smtClean="0"/>
              <a:t>Глаза   –     это орган</a:t>
            </a:r>
          </a:p>
          <a:p>
            <a:pPr marL="118872" indent="0">
              <a:buNone/>
            </a:pPr>
            <a:r>
              <a:rPr lang="ru-RU" sz="2800" dirty="0" smtClean="0"/>
              <a:t> </a:t>
            </a:r>
          </a:p>
          <a:p>
            <a:pPr marL="118872" indent="0">
              <a:buNone/>
            </a:pPr>
            <a:r>
              <a:rPr lang="ru-RU" sz="2800" dirty="0" smtClean="0"/>
              <a:t>Уши    –      это орган</a:t>
            </a:r>
          </a:p>
          <a:p>
            <a:pPr marL="118872" indent="0">
              <a:buNone/>
            </a:pPr>
            <a:endParaRPr lang="ru-RU" sz="2800" dirty="0" smtClean="0"/>
          </a:p>
          <a:p>
            <a:pPr marL="118872" indent="0">
              <a:buNone/>
            </a:pPr>
            <a:r>
              <a:rPr lang="ru-RU" sz="2800" dirty="0" smtClean="0"/>
              <a:t>Нос    –      это орган</a:t>
            </a:r>
          </a:p>
          <a:p>
            <a:pPr marL="118872" indent="0">
              <a:buNone/>
            </a:pPr>
            <a:endParaRPr lang="ru-RU" sz="2800" dirty="0" smtClean="0"/>
          </a:p>
          <a:p>
            <a:pPr marL="118872" indent="0">
              <a:buNone/>
            </a:pPr>
            <a:r>
              <a:rPr lang="ru-RU" sz="2800" dirty="0" smtClean="0"/>
              <a:t>Язык    –    это орган</a:t>
            </a:r>
          </a:p>
          <a:p>
            <a:pPr marL="118872" indent="0">
              <a:buNone/>
            </a:pPr>
            <a:endParaRPr lang="ru-RU" sz="2800" dirty="0" smtClean="0"/>
          </a:p>
          <a:p>
            <a:pPr marL="118872" indent="0">
              <a:buNone/>
            </a:pPr>
            <a:r>
              <a:rPr lang="ru-RU" sz="2800" dirty="0" smtClean="0"/>
              <a:t>Кожа –     это </a:t>
            </a:r>
            <a:r>
              <a:rPr lang="ru-RU" dirty="0" smtClean="0"/>
              <a:t>орган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79912" y="1500173"/>
            <a:ext cx="3863922" cy="4791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800">
              <a:spcBef>
                <a:spcPts val="768"/>
              </a:spcBef>
            </a:pPr>
            <a:r>
              <a:rPr lang="ru-RU" sz="2800" dirty="0"/>
              <a:t>з</a:t>
            </a:r>
            <a:r>
              <a:rPr lang="ru-RU" sz="2800" dirty="0" smtClean="0"/>
              <a:t>рения</a:t>
            </a:r>
          </a:p>
          <a:p>
            <a:pPr marL="118800">
              <a:spcBef>
                <a:spcPts val="768"/>
              </a:spcBef>
            </a:pPr>
            <a:endParaRPr lang="ru-RU" sz="2800" dirty="0"/>
          </a:p>
          <a:p>
            <a:pPr marL="118800">
              <a:spcBef>
                <a:spcPts val="768"/>
              </a:spcBef>
            </a:pPr>
            <a:r>
              <a:rPr lang="ru-RU" sz="2800" dirty="0" smtClean="0"/>
              <a:t>слуха</a:t>
            </a:r>
          </a:p>
          <a:p>
            <a:pPr marL="118800">
              <a:spcBef>
                <a:spcPts val="768"/>
              </a:spcBef>
            </a:pPr>
            <a:endParaRPr lang="ru-RU" sz="2800" dirty="0"/>
          </a:p>
          <a:p>
            <a:pPr marL="118800">
              <a:spcBef>
                <a:spcPts val="768"/>
              </a:spcBef>
            </a:pPr>
            <a:r>
              <a:rPr lang="ru-RU" sz="2800" dirty="0" smtClean="0"/>
              <a:t>обоняния</a:t>
            </a:r>
          </a:p>
          <a:p>
            <a:pPr marL="118800">
              <a:spcBef>
                <a:spcPts val="768"/>
              </a:spcBef>
            </a:pPr>
            <a:endParaRPr lang="ru-RU" sz="2800" dirty="0"/>
          </a:p>
          <a:p>
            <a:pPr marL="118800">
              <a:spcBef>
                <a:spcPts val="768"/>
              </a:spcBef>
            </a:pPr>
            <a:r>
              <a:rPr lang="ru-RU" sz="2800" dirty="0" smtClean="0"/>
              <a:t>вкуса</a:t>
            </a:r>
          </a:p>
          <a:p>
            <a:pPr marL="118800">
              <a:spcBef>
                <a:spcPts val="768"/>
              </a:spcBef>
            </a:pPr>
            <a:endParaRPr lang="ru-RU" sz="2800" dirty="0" smtClean="0"/>
          </a:p>
          <a:p>
            <a:pPr marL="118800">
              <a:spcBef>
                <a:spcPts val="768"/>
              </a:spcBef>
            </a:pPr>
            <a:r>
              <a:rPr lang="ru-RU" sz="2800" dirty="0" smtClean="0"/>
              <a:t>осязания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75207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5786" y="476672"/>
            <a:ext cx="81489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    Органы чувств надо беречь!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00166" y="2285992"/>
            <a:ext cx="6572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           Выполняйте</a:t>
            </a:r>
          </a:p>
          <a:p>
            <a:r>
              <a:rPr lang="ru-RU" sz="3600" dirty="0" smtClean="0"/>
              <a:t>                        правила гигиены !       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2281508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63036052"/>
              </p:ext>
            </p:extLst>
          </p:nvPr>
        </p:nvGraphicFramePr>
        <p:xfrm>
          <a:off x="971600" y="836713"/>
          <a:ext cx="6552728" cy="4078227"/>
        </p:xfrm>
        <a:graphic>
          <a:graphicData uri="http://schemas.openxmlformats.org/drawingml/2006/table">
            <a:tbl>
              <a:tblPr firstRow="1" firstCol="1" bandRow="1"/>
              <a:tblGrid>
                <a:gridCol w="1195851"/>
                <a:gridCol w="1195851"/>
                <a:gridCol w="1107647"/>
                <a:gridCol w="167164"/>
                <a:gridCol w="879985"/>
                <a:gridCol w="814521"/>
                <a:gridCol w="1191709"/>
              </a:tblGrid>
              <a:tr h="7132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к</a:t>
                      </a:r>
                      <a:endParaRPr lang="ru-RU" sz="3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ru-RU" sz="3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1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о</a:t>
                      </a:r>
                      <a:endParaRPr lang="ru-RU" sz="3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ru-RU" sz="3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я</a:t>
                      </a:r>
                      <a:endParaRPr lang="ru-RU" sz="3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1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ж</a:t>
                      </a:r>
                      <a:endParaRPr lang="ru-RU" sz="3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ru-RU" sz="3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</a:t>
                      </a:r>
                      <a:endParaRPr lang="ru-RU" sz="3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1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 ы </a:t>
                      </a:r>
                      <a:endParaRPr lang="ru-RU" sz="3200" b="1" dirty="0">
                        <a:solidFill>
                          <a:srgbClr val="FF0000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ru-RU" sz="3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ru-RU" sz="32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</a:t>
                      </a:r>
                      <a:endParaRPr lang="ru-RU" sz="3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с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291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25399" y="5445224"/>
            <a:ext cx="66247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rgbClr val="FF0000"/>
                </a:solidFill>
              </a:rPr>
              <a:t>ч</a:t>
            </a:r>
            <a:r>
              <a:rPr lang="ru-RU" sz="5400" b="1" dirty="0" smtClean="0">
                <a:solidFill>
                  <a:srgbClr val="FF0000"/>
                </a:solidFill>
              </a:rPr>
              <a:t>   у   в   с   т   в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622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органы чувствПрезентация Microsoft PowerPoint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1_органы чувствПрезентация Microsoft PowerPoint</Template>
  <TotalTime>1</TotalTime>
  <Words>137</Words>
  <Application>Microsoft Office PowerPoint</Application>
  <PresentationFormat>Экран (4:3)</PresentationFormat>
  <Paragraphs>101</Paragraphs>
  <Slides>9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1_органы чувствПрезентация Microsoft PowerPoint</vt:lpstr>
      <vt:lpstr>Наши помощники-органы чувств</vt:lpstr>
      <vt:lpstr>Глаза – орган зрения</vt:lpstr>
      <vt:lpstr>Нос – орган обоняния</vt:lpstr>
      <vt:lpstr>Язык – орган вкуса</vt:lpstr>
      <vt:lpstr>Кожа – орган осязания</vt:lpstr>
      <vt:lpstr>Уши – орган слуха</vt:lpstr>
      <vt:lpstr>Органы чувств</vt:lpstr>
      <vt:lpstr>Слайд 8</vt:lpstr>
      <vt:lpstr>Слайд 9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Наши помощники-органы чувств</dc:title>
  <dc:creator>Татьяна</dc:creator>
  <cp:lastModifiedBy>Татьяна</cp:lastModifiedBy>
  <cp:revision>2</cp:revision>
  <dcterms:created xsi:type="dcterms:W3CDTF">2014-01-22T19:01:12Z</dcterms:created>
  <dcterms:modified xsi:type="dcterms:W3CDTF">2014-01-22T19:06:57Z</dcterms:modified>
</cp:coreProperties>
</file>