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3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8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3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8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6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1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178D-56A1-4AC6-A8AC-17092AD8889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2E2C-4CCD-4B71-B07A-2E320344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Master\Desktop\журавли\летя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Журавля</a:t>
            </a:r>
            <a:b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ГБУСОН РО «СРЦ г. Новошахтинска»</a:t>
            </a:r>
            <a:b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Ездакова</a:t>
            </a: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Ж. В.</a:t>
            </a:r>
            <a:b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12968" cy="655272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3050"/>
            <a:ext cx="4032448" cy="57482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Журавль – герой сказок, басен и песен многих народов мира. Как правило, это положительный герой, наделенный умом и хитростью.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165304"/>
            <a:ext cx="504056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Черношейный журавль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Master\Desktop\журавли\чш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960440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73050"/>
            <a:ext cx="4536504" cy="5892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Существует легенда о том, что бог  Гермес, придумывая азбуку, первые семь букв написал, глядя на полет журавлиного клина.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021288"/>
            <a:ext cx="4104456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Журавль- красавка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Master\Desktop\журавли\крас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139"/>
            <a:ext cx="3960441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ctr"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Крыло журавля в древнем мире использовали как амулет от усталости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309320"/>
            <a:ext cx="410445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Райский журавль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Master\Desktop\журавли\р п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5" y="188639"/>
            <a:ext cx="3992813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73050"/>
            <a:ext cx="4176464" cy="585311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Древнем Египте журавля называли птицей Солнца и символом благосостояния.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России он олицетворяет верность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165304"/>
            <a:ext cx="4104455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Венценосный журавль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Master\Desktop\журавли\венценосный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260648"/>
            <a:ext cx="4001739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3050"/>
            <a:ext cx="3898776" cy="585311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римлян журавль олицетворял благородные человеческие качества: верность, доброту, долголетие и мудрость.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093296"/>
            <a:ext cx="5472608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Восточный венценосный журавль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Master\Desktop\журавли\в в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3960440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73050"/>
            <a:ext cx="4464496" cy="6396310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  Востоке существует легенда о превращении в журавлей душ бойцов и отважных воинов, сложивших голову в различных боях или войнах.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165304"/>
            <a:ext cx="432048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Чёрный журавль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Master\Desktop\журавли\чё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960440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" y="0"/>
            <a:ext cx="9133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316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464496" cy="6324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Обитатели Красной книги</a:t>
            </a:r>
          </a:p>
          <a:p>
            <a:pPr marL="0" indent="0">
              <a:buNone/>
            </a:pP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Сейчас в Красный список МСОП (Международную Красную книгу), с различными статусами, внесены все 15 видов журавлей.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165304"/>
            <a:ext cx="4176464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Японский журавль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Master\Desktop\журавли\я п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88432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16"/>
            <a:ext cx="9144000" cy="6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04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73050"/>
            <a:ext cx="4186808" cy="5853113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России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ытовало поверье, что счастье и удача выпадут тому, кто первым весной увидит танцы журавлей.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Master\Desktop\журавли\танец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88640"/>
            <a:ext cx="3960438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392488" cy="6324302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 что, бережно относясь к окружающей среде, мы  сохраняем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своё счастье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удачу!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Master\Desktop\журавли\танец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4684"/>
            <a:ext cx="3960440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ster\Desktop\журавли\крайня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2" y="-126776"/>
            <a:ext cx="9153092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842992" cy="532859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"/>
            <a:ext cx="9144000" cy="68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73050"/>
            <a:ext cx="4248472" cy="62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Всемирный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День Журавля отмечается ежегодно во второе воскресенье сентября</a:t>
            </a:r>
          </a:p>
          <a:p>
            <a:pPr algn="ctr"/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165304"/>
            <a:ext cx="4104456" cy="43204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Австралийский журавль</a:t>
            </a:r>
          </a:p>
          <a:p>
            <a:endParaRPr lang="ru-RU" sz="2000" dirty="0" smtClean="0"/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Master\Desktop\журавли\а п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4" y="188638"/>
            <a:ext cx="3960414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024336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536504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праздника</a:t>
            </a:r>
          </a:p>
          <a:p>
            <a:pPr marL="0" indent="0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Экологи США, работая с журавлями, обратили внимание на постоянное снижение численности американского вида и начали подкладывать его яйца в гнезда других представителей. </a:t>
            </a:r>
            <a:endParaRPr lang="ru-RU" sz="3000" b="1" i="1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165304"/>
            <a:ext cx="4320480" cy="43204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Американский журавль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ster\Desktop\журавли\ам п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49"/>
            <a:ext cx="3960434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237312"/>
            <a:ext cx="4104456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Индийский журавль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Master\Desktop\журавли\и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0974"/>
            <a:ext cx="3960439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60032" y="273050"/>
            <a:ext cx="3826768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один из дней весь выводок спасенных птиц отправился на гнездование. Тогда и было решено объявить этот день праздником.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73050"/>
            <a:ext cx="4392488" cy="6108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ли Вы?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 15 видов журавлей, обитающих на планете, в России гнездятся только 7: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Серый журавль,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Японский журавль,</a:t>
            </a:r>
          </a:p>
          <a:p>
            <a:pPr marL="0" indent="0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журавль, </a:t>
            </a:r>
          </a:p>
          <a:p>
            <a:pPr marL="0" indent="0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Журавль- красавка,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Чёрный журавль,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Канадский журавль.</a:t>
            </a:r>
          </a:p>
          <a:p>
            <a:pPr marL="0" indent="0"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165304"/>
            <a:ext cx="4536504" cy="57606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или Белый журавль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aster\Desktop\журавли\стерх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3960439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464496" cy="61802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Журавли считаются наиболее крупными птицами в мире, которые умеют летать. Самый маленький вид не превышает 90 сантиметров, а самый большой – 170.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021288"/>
            <a:ext cx="4104456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Серый журавль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Master\Desktop\журавли\сер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040"/>
            <a:ext cx="3960439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608512" cy="6252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Первые предки этих красивых птиц появились еще во времена динозавров, около 40–60 миллионов лет назад. Исторической родиной журавлей считается Северная Америка, откуда они мигрировали сначала в Азию, а оттуда в Африку и Австралию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165304"/>
            <a:ext cx="4752528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Серёжчатый журавль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aster\Desktop\журавли\с п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6632"/>
            <a:ext cx="3960442" cy="565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73050"/>
            <a:ext cx="4392488" cy="6252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настоящий момент популяция журавлей широко распространена во всем мире, исключение составляют лишь Антарктида и Южная Америка. Главные места зимовок журавлей – Иран и запад Индии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165304"/>
            <a:ext cx="4104456" cy="50405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журавль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Master\Desktop\журавли\д 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3960440" cy="56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журавл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001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73050"/>
            <a:ext cx="4536504" cy="6396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Эти птицы поражали своей выносливостью в длительных перелетах, высотой, достигавшей полутора километров  от земли. При этом журавли в дикой природе живут до 20 лет, а в условиях, созданных человеком, продолжительность их жизни увеличилась до 80 лет.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165304"/>
            <a:ext cx="4464496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Канадский журавль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aster\Desktop\журавли\к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60440" cy="565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387</TotalTime>
  <Words>396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День Журавля    ГБУСОН РО «СРЦ г. Новошахтинска» Воспитатель: Ездакова Ж. 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</cp:revision>
  <dcterms:created xsi:type="dcterms:W3CDTF">2020-08-28T09:09:19Z</dcterms:created>
  <dcterms:modified xsi:type="dcterms:W3CDTF">2020-09-21T17:16:27Z</dcterms:modified>
</cp:coreProperties>
</file>