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76" r:id="rId8"/>
    <p:sldId id="261" r:id="rId9"/>
    <p:sldId id="277" r:id="rId10"/>
    <p:sldId id="262" r:id="rId11"/>
    <p:sldId id="278" r:id="rId12"/>
    <p:sldId id="264" r:id="rId13"/>
    <p:sldId id="279" r:id="rId14"/>
    <p:sldId id="265" r:id="rId15"/>
    <p:sldId id="280" r:id="rId16"/>
    <p:sldId id="266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82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29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86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44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608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81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57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27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1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467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42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B2067-525E-4366-B48C-585CE9E49658}" type="datetimeFigureOut">
              <a:rPr lang="ru-RU" smtClean="0"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ED9B3-E089-493E-8A67-C51F621D76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85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0019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книжкой поведёшься – ума наберёшься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645024"/>
            <a:ext cx="3600400" cy="26642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ГБУСОН РО «СРЦ г. Новошахтинска»</a:t>
            </a: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Сергеева Н.А.</a:t>
            </a:r>
            <a:endParaRPr lang="ru-RU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51520" y="260648"/>
            <a:ext cx="8640960" cy="6408712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Master\Desktop\книга\b9b36b_47028223975f4b93960b4c9fbc95f6ae~mv2_d_1500_1500_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30222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45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320480" cy="540060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Чтение развивает познавательные интересы и расширяет 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кругозор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Из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ребенок узнает о других странах и другом образе жизни, о природе, технике, истории и обо всем, что его интересует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3" descr="C:\Users\Master\Desktop\книга\b9b36b_47028223975f4b93960b4c9fbc95f6ae~mv2_d_1500_1500_s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51013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461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Master\Desktop\книга\kak_privit_lyubov_k_chteniy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5763"/>
            <a:ext cx="8280920" cy="6086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979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4176463" cy="5760640"/>
          </a:xfrm>
        </p:spPr>
        <p:txBody>
          <a:bodyPr>
            <a:normAutofit/>
          </a:bodyPr>
          <a:lstStyle/>
          <a:p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Книги помогают ребенку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познать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самого себя</a:t>
            </a:r>
            <a:r>
              <a:rPr lang="ru-RU" sz="31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Для чувства собственного достоинства очень важно знать, что другие люди думают, чувствуют и реагируют так же, как он</a:t>
            </a:r>
            <a:r>
              <a:rPr lang="ru-RU" dirty="0"/>
              <a:t>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Master\Desktop\книга\0003-003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724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01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Master\Desktop\книга\books-28637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0486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787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392488" cy="51845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Книги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учат детей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этике,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заставляют размышлять о добре и зле, развивают способность к сопереживанию, помогают научиться входить в положение других людей.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C:\Users\Master\Desktop\книга\0_169c5f_de746a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775" y="1224318"/>
            <a:ext cx="3291851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541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Master\Desktop\книга\a2b86784bf43_Ребенок-читает-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1"/>
            <a:ext cx="8280920" cy="59766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63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4752528" cy="540060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Книги придают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силы и вдохновение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Они увлекают и развлекают. Они заставляют детей и взрослых смеяться и плакать. Они приносят утешение и указывают выход из трудного положения.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C:\Users\Master\Desktop\книга\195a0224c5213d335f8396a2784399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836712"/>
            <a:ext cx="3308171" cy="48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42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C:\Users\Master\Desktop\книга\2daabd5c103468e398187cbaaf61fbb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00" y="476672"/>
            <a:ext cx="8296921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35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C:\Users\Master\Desktop\книга\216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62987">
            <a:off x="1138981" y="1564707"/>
            <a:ext cx="3125345" cy="381642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478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4464496" cy="518457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Говорит она беззвучно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понятно и не скучно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беседуй чаще с ней —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Станешь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вчетверо умней.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323528" y="188640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4" name="Picture 6" descr="C:\Users\Master\Desktop\книга\red-book-png-image-free-image-5a3a8d311b6859.4901444115137866731123472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0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119460" cy="24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050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488832" cy="15841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детям необходимо читать?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s://uchebnik.mos.ru/system_2/game_apps/icons/000/106/865/original/%D1%80%D1%83%D1%81%D1%81%D0%BA_%D0%BE%D0%B1%D0%BB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8276"/>
            <a:ext cx="6305527" cy="51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47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3888432" cy="525658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Благодаря чтению развивается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речь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ребенка и увеличивается его словарный запас, книга учит маленького человека выражать свои мысли и понимать сказанное другими людьми.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Master\Desktop\книга\0003-003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4441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596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Master\Desktop\книга\ba06d26506289979f392c48478de9b8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9" y="260648"/>
            <a:ext cx="8639982" cy="6264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4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3996444" cy="5400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Чтение развивает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мышление.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Книга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объясняет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ребёнку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жизнь и помогает увидеть связь одного явления с другим.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C:\Users\Master\Desktop\книга\0_169c5f_de746a1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15000"/>
            <a:ext cx="3291851" cy="46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603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Master\Desktop\книга\1576652995_21-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04" y="332656"/>
            <a:ext cx="8353792" cy="6120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775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" y="0"/>
            <a:ext cx="91378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4392488" cy="5400600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Работа с книгой стимулирует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творческое воображение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позволяет работать фантазии и учит детей мыслить образами.</a:t>
            </a: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51520" y="260648"/>
            <a:ext cx="8568952" cy="6336704"/>
          </a:xfrm>
          <a:prstGeom prst="round2Diag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9" name="Picture 5" descr="C:\Users\Master\Desktop\книга\195a0224c5213d335f8396a2784399d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964250"/>
            <a:ext cx="3503712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314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ster\Desktop\книга\1579439711_33-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Master\Desktop\книга\shutterstock_608947550-1024x5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1653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180</Words>
  <Application>Microsoft Office PowerPoint</Application>
  <PresentationFormat>Экран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 книжкой поведёшься – ума наберёшься</vt:lpstr>
      <vt:lpstr>Говорит она беззвучно,    А понятно и не скучно.    Ты беседуй чаще с ней —   Станешь вчетверо умней. </vt:lpstr>
      <vt:lpstr>Почему детям необходимо читать?</vt:lpstr>
      <vt:lpstr>Благодаря чтению развивается речь ребенка и увеличивается его словарный запас, книга учит маленького человека выражать свои мысли и понимать сказанное другими людьми.</vt:lpstr>
      <vt:lpstr>Презентация PowerPoint</vt:lpstr>
      <vt:lpstr>Чтение развивает мышление. Книга объясняет ребёнку жизнь и помогает увидеть связь одного явления с другим.</vt:lpstr>
      <vt:lpstr>Презентация PowerPoint</vt:lpstr>
      <vt:lpstr>Работа с книгой стимулирует творческое воображение, позволяет работать фантазии и учит детей мыслить образами.</vt:lpstr>
      <vt:lpstr>Презентация PowerPoint</vt:lpstr>
      <vt:lpstr>Чтение развивает познавательные интересы и расширяет кругозор. Из книг ребенок узнает о других странах и другом образе жизни, о природе, технике, истории и обо всем, что его интересует.</vt:lpstr>
      <vt:lpstr>Презентация PowerPoint</vt:lpstr>
      <vt:lpstr>Книги помогают ребенку познать самого себя. Для чувства собственного достоинства очень важно знать, что другие люди думают, чувствуют и реагируют так же, как он.</vt:lpstr>
      <vt:lpstr>Презентация PowerPoint</vt:lpstr>
      <vt:lpstr>Книги учат детей этике, заставляют размышлять о добре и зле, развивают способность к сопереживанию, помогают научиться входить в положение других людей.</vt:lpstr>
      <vt:lpstr>Презентация PowerPoint</vt:lpstr>
      <vt:lpstr>Книги придают силы и вдохновение.  Они увлекают и развлекают. Они заставляют детей и взрослых смеяться и плакать. Они приносят утешение и указывают выход из трудного положения.</vt:lpstr>
      <vt:lpstr>Презентация PowerPoint</vt:lpstr>
      <vt:lpstr>Спасибо  за 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17</cp:revision>
  <dcterms:created xsi:type="dcterms:W3CDTF">2020-09-08T18:47:15Z</dcterms:created>
  <dcterms:modified xsi:type="dcterms:W3CDTF">2020-09-21T17:14:19Z</dcterms:modified>
</cp:coreProperties>
</file>