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59" r:id="rId5"/>
    <p:sldId id="266" r:id="rId6"/>
    <p:sldId id="260" r:id="rId7"/>
    <p:sldId id="261" r:id="rId8"/>
    <p:sldId id="267" r:id="rId9"/>
    <p:sldId id="262" r:id="rId10"/>
    <p:sldId id="274" r:id="rId11"/>
    <p:sldId id="268" r:id="rId12"/>
    <p:sldId id="264" r:id="rId13"/>
    <p:sldId id="269" r:id="rId14"/>
    <p:sldId id="275" r:id="rId15"/>
    <p:sldId id="270" r:id="rId16"/>
    <p:sldId id="276" r:id="rId17"/>
    <p:sldId id="271" r:id="rId18"/>
    <p:sldId id="277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66B9-DADA-4B57-B7FF-6E35769FFF65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0FD3-7B43-47BF-B6E8-02B7041BF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66B9-DADA-4B57-B7FF-6E35769FFF65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0FD3-7B43-47BF-B6E8-02B7041BF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62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66B9-DADA-4B57-B7FF-6E35769FFF65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0FD3-7B43-47BF-B6E8-02B7041BF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84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66B9-DADA-4B57-B7FF-6E35769FFF65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0FD3-7B43-47BF-B6E8-02B7041BF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96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66B9-DADA-4B57-B7FF-6E35769FFF65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0FD3-7B43-47BF-B6E8-02B7041BF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67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66B9-DADA-4B57-B7FF-6E35769FFF65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0FD3-7B43-47BF-B6E8-02B7041BF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92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66B9-DADA-4B57-B7FF-6E35769FFF65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0FD3-7B43-47BF-B6E8-02B7041BF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0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66B9-DADA-4B57-B7FF-6E35769FFF65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0FD3-7B43-47BF-B6E8-02B7041BF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8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66B9-DADA-4B57-B7FF-6E35769FFF65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0FD3-7B43-47BF-B6E8-02B7041BF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67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66B9-DADA-4B57-B7FF-6E35769FFF65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0FD3-7B43-47BF-B6E8-02B7041BF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22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66B9-DADA-4B57-B7FF-6E35769FFF65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0FD3-7B43-47BF-B6E8-02B7041BF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4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B66B9-DADA-4B57-B7FF-6E35769FFF65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40FD3-7B43-47BF-B6E8-02B7041BF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2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aster\Desktop\вежливо\razvivashk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" y="17349"/>
            <a:ext cx="9113240" cy="68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130425"/>
            <a:ext cx="2304256" cy="353082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Словарь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вежливых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2348880"/>
            <a:ext cx="2376264" cy="3240360"/>
          </a:xfrm>
        </p:spPr>
        <p:txBody>
          <a:bodyPr>
            <a:normAutofit/>
          </a:bodyPr>
          <a:lstStyle/>
          <a:p>
            <a:pPr algn="l"/>
            <a:endParaRPr lang="ru-RU" sz="1800" b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оспитатель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ГБУСОН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 «СРЦ </a:t>
            </a:r>
          </a:p>
          <a:p>
            <a:pPr algn="l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Новошахтинска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Болотова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Г.П.</a:t>
            </a:r>
          </a:p>
          <a:p>
            <a:pPr algn="l"/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9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ter\Desktop\вежливо\s1200о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" y="0"/>
            <a:ext cx="91288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04664"/>
            <a:ext cx="3456384" cy="410445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 просьбы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Разрешите.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озвольте.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удьте добры.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рошу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Вас.</a:t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Будьте любезны. </a:t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Разрешите обратиться. </a:t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сочтите за труд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Сделайте одолжение. </a:t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Огромная просьба к Вам. </a:t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noFill/>
          <a:ln w="76200">
            <a:solidFill>
              <a:srgbClr val="00B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C:\Users\Master\Desktop\вежливо\hello_html_6badd4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38437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aster\Desktop\вежливо\hello_html_m7fdb228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60" y="1916832"/>
            <a:ext cx="2885564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3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ter\Desktop\вежливо\igruschki0704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32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ter\Desktop\вежливо\s1200о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" y="0"/>
            <a:ext cx="91288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04664"/>
            <a:ext cx="3816424" cy="41044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Извините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же, что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простить.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Оправдать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чем-нибудь, найти чему-нибудь смягчающие обстоятельства в чём-нибудь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Выражение сожаления по поводу причиняемого беспокойства,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неудобства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noFill/>
          <a:ln w="76200">
            <a:solidFill>
              <a:srgbClr val="00B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Master\Desktop\вежливо\iPIYVUCBI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7" y="2205312"/>
            <a:ext cx="2375136" cy="4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Master\Desktop\вежливо\346-3461342_people-illustration-individual-person-people-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13312"/>
            <a:ext cx="2081123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85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ter\Desktop\вежливо\s1200о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" y="0"/>
            <a:ext cx="91288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3960440" cy="5400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 извинения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Прошу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меня извинить. </a:t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Простите. </a:t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Виноват. </a:t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Прошу прощения. </a:t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Примите мои извинения. </a:t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сердитесь, пожалуйста. </a:t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noFill/>
          <a:ln w="76200">
            <a:solidFill>
              <a:srgbClr val="00B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9" name="Picture 7" descr="C:\Users\Master\Desktop\вежливо\hello_html_799788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4516314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098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ster\Desktop\вежливо\hello_html_77e12d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303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ter\Desktop\вежливо\s1200о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" y="0"/>
            <a:ext cx="91288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480720" cy="21602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свидания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Возглас при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расставании на неопределённый срок, соответствующий по значению словам: до встречи</a:t>
            </a:r>
            <a:r>
              <a:rPr lang="ru-RU" sz="2800" dirty="0">
                <a:solidFill>
                  <a:srgbClr val="002060"/>
                </a:solidFill>
              </a:rPr>
              <a:t>!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noFill/>
          <a:ln w="76200">
            <a:solidFill>
              <a:srgbClr val="00B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Users\Master\Desktop\вежливо\f25378258a2c4d713825ff6b1a7c8bd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168" y="2132856"/>
            <a:ext cx="4552849" cy="42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471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ster\Desktop\вежливо\a0072dd9c3da2e79de9c7111f7f890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2" y="15607"/>
            <a:ext cx="9111008" cy="684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426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ter\Desktop\вежливо\s1200о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" y="0"/>
            <a:ext cx="91288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4896544" cy="41044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 прощания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Прощайте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Счастливого пути! 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Доброго пути! 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добрый час!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доброго! 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встречи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Спокойной ночи!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noFill/>
          <a:ln w="76200">
            <a:solidFill>
              <a:srgbClr val="00B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C:\Users\Master\Desktop\вежливо\s1200доб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320" y="1052736"/>
            <a:ext cx="3657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065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Master\Desktop\вежливо\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60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ter\Desktop\вежливо\s1200о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" y="0"/>
            <a:ext cx="91288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912768" cy="18002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noFill/>
          <a:ln w="76200">
            <a:solidFill>
              <a:srgbClr val="00B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C:\Users\Master\Desktop\вежливо\9353c66e8d4b45bffe9f9a04587a12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6564320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85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ter\Desktop\вежливо\s1200о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" y="0"/>
            <a:ext cx="91288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4824536" cy="41044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Здравствуйте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приветствия при встрече (с несколькими лицами либо с одним лицом, к которому обращаются на Вы).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Слово «здравствуй»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происходит от традиции при встрече желать друг другу здоровья.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noFill/>
          <a:ln w="76200">
            <a:solidFill>
              <a:srgbClr val="00B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Master\Desktop\вежливо\5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0" y="1484784"/>
            <a:ext cx="21438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ster\Desktop\вежливо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07" y="4162189"/>
            <a:ext cx="2204916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01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ter\Desktop\вежливо\XXL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92"/>
            <a:ext cx="9144000" cy="684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ster\Desktop\вежливо\hello_html_5213af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496855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ter\Desktop\вежливо\s1200о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" y="0"/>
            <a:ext cx="91288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3968033" cy="367240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 приветствия.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Доброе утро!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Добрый день!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Добрый вечер!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 пожаловать!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Привет!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noFill/>
          <a:ln w="76200">
            <a:solidFill>
              <a:srgbClr val="00B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C:\Users\Master\Desktop\вежливо\памятка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0848"/>
            <a:ext cx="5039509" cy="44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11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ster\Desktop\вежливо\при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48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ter\Desktop\вежливо\s1200о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" y="0"/>
            <a:ext cx="91288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4392488" cy="36004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Этим словом выражают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благодарность кому-либо за что-либо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noFill/>
          <a:ln w="76200">
            <a:solidFill>
              <a:srgbClr val="00B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Master\Desktop\вежливо\hello_html_m55864a7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296862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ster\Desktop\вежливо\666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09285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58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ter\Desktop\вежливо\s1200о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" y="0"/>
            <a:ext cx="91288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256584" cy="41044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 благодарности</a:t>
            </a:r>
            <a:b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Благодарю.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от всей души.</a:t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Выражаю Вам свою искреннюю признательность.</a:t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Примите слова благодарности.</a:t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noFill/>
          <a:ln w="76200">
            <a:solidFill>
              <a:srgbClr val="00B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aster\Desktop\вежливо\s12003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39744"/>
            <a:ext cx="3394327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aster\Desktop\вежливо\devochka_ulybaetsj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7094"/>
            <a:ext cx="1961346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11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ster\Desktop\вежливо\9984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32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ter\Desktop\вежливо\s1200о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" y="0"/>
            <a:ext cx="91288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3065" y="404664"/>
            <a:ext cx="4687168" cy="48965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Пожалуйста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Употребляется 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форма вежливого обращения при просьбе, приказании,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разрешении.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«пожалуйста» произошло от слова «пожалуй», т. е. «подай», – оборот, который всегда «стоял по просительной части».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noFill/>
          <a:ln w="76200">
            <a:solidFill>
              <a:srgbClr val="00B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Master\Desktop\вежливо\hello_html_ca1ba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7" y="2652555"/>
            <a:ext cx="1801007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ster\Desktop\вежливо\hello_html_3060ec9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26" y="2415728"/>
            <a:ext cx="2589246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3053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35</Words>
  <Application>Microsoft Office PowerPoint</Application>
  <PresentationFormat>Экран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Словарь вежливых слов</vt:lpstr>
      <vt:lpstr>Здравствуйте Форма приветствия при встрече (с несколькими лицами либо с одним лицом, к которому обращаются на Вы). Слово «здравствуй» происходит от традиции при встрече желать друг другу здоровья. </vt:lpstr>
      <vt:lpstr>Презентация PowerPoint</vt:lpstr>
      <vt:lpstr>Слова приветствия.  Доброе утро! Добрый день! Добрый вечер! Добро пожаловать! Привет!</vt:lpstr>
      <vt:lpstr>Презентация PowerPoint</vt:lpstr>
      <vt:lpstr>Спасибо  Этим словом выражают благодарность кому-либо за что-либо</vt:lpstr>
      <vt:lpstr>Слова благодарности Благодарю. Спасибо от всей души. Выражаю Вам свою искреннюю признательность. Примите слова благодарности. </vt:lpstr>
      <vt:lpstr>Презентация PowerPoint</vt:lpstr>
      <vt:lpstr>Пожалуйста Употребляется как форма вежливого обращения при просьбе, приказании, разрешении. Слово «пожалуйста» произошло от слова «пожалуй», т. е. «подай», – оборот, который всегда «стоял по просительной части». </vt:lpstr>
      <vt:lpstr>Слова просьбы Разрешите. Позвольте. Будьте добры. Прошу Вас. Будьте любезны.  Разрешите обратиться.  Не сочтите за труд. Сделайте одолжение.  Огромная просьба к Вам.  </vt:lpstr>
      <vt:lpstr>Презентация PowerPoint</vt:lpstr>
      <vt:lpstr>Извините То же, что простить.  Оправдать чем-нибудь, найти чему-нибудь смягчающие обстоятельства в чём-нибудь. Выражение сожаления по поводу причиняемого беспокойства, неудобства.</vt:lpstr>
      <vt:lpstr>Слова извинения Прошу меня извинить.  Простите.  Виноват.  Прошу прощения.  Примите мои извинения.  Не сердитесь, пожалуйста.  </vt:lpstr>
      <vt:lpstr>Презентация PowerPoint</vt:lpstr>
      <vt:lpstr>До свидания Возглас при расставании на неопределённый срок, соответствующий по значению словам: до встречи! </vt:lpstr>
      <vt:lpstr>Презентация PowerPoint</vt:lpstr>
      <vt:lpstr>Слова прощания Прощайте!  Счастливого пути!  Доброго пути!  В добрый час!   Всего доброго!  До встречи! Спокойной ночи!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24</cp:revision>
  <dcterms:created xsi:type="dcterms:W3CDTF">2020-09-14T18:24:26Z</dcterms:created>
  <dcterms:modified xsi:type="dcterms:W3CDTF">2020-09-21T17:04:58Z</dcterms:modified>
</cp:coreProperties>
</file>