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2" r:id="rId5"/>
    <p:sldId id="263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57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323" y="542311"/>
            <a:ext cx="7901353" cy="222433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ЧТО ТАКОЕ ХОРОШО, А ЧТО ТАКОЕ ПЛОХО</a:t>
            </a:r>
            <a:endParaRPr lang="ru-RU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5015" y="6271846"/>
            <a:ext cx="3598985" cy="504092"/>
          </a:xfrm>
        </p:spPr>
        <p:txBody>
          <a:bodyPr>
            <a:normAutofit/>
          </a:bodyPr>
          <a:lstStyle/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600" dirty="0" smtClean="0"/>
              <a:t>Нельзя бросать мусор на улице</a:t>
            </a: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1723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9600" dirty="0" smtClean="0">
                <a:solidFill>
                  <a:prstClr val="black"/>
                </a:solidFill>
              </a:rPr>
              <a:t>Мусор надо бросать в урну</a:t>
            </a:r>
            <a:endParaRPr lang="ru-RU" sz="96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58" y="2836985"/>
            <a:ext cx="4063949" cy="38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6" y="2527057"/>
            <a:ext cx="441704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600" dirty="0" smtClean="0"/>
              <a:t>Нельзя разбрасывать игрушки</a:t>
            </a: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1723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9600" dirty="0" smtClean="0">
                <a:solidFill>
                  <a:prstClr val="black"/>
                </a:solidFill>
              </a:rPr>
              <a:t>Маме нужно помогать</a:t>
            </a:r>
            <a:endParaRPr lang="ru-RU" sz="96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9989" r="3994" b="12743"/>
          <a:stretch/>
        </p:blipFill>
        <p:spPr bwMode="auto">
          <a:xfrm>
            <a:off x="4865077" y="2795954"/>
            <a:ext cx="4138246" cy="383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4146" r="9282" b="12449"/>
          <a:stretch/>
        </p:blipFill>
        <p:spPr bwMode="auto">
          <a:xfrm>
            <a:off x="93786" y="2795954"/>
            <a:ext cx="4560276" cy="383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0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600" dirty="0" smtClean="0"/>
              <a:t>Нельзя пачкаться в грязи</a:t>
            </a: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4"/>
            <a:ext cx="3887391" cy="1512277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9600" dirty="0" smtClean="0">
                <a:solidFill>
                  <a:prstClr val="black"/>
                </a:solidFill>
              </a:rPr>
              <a:t>Нужно соблюдать правила гигиены – мыться, чистить зубы</a:t>
            </a:r>
            <a:endParaRPr lang="ru-RU" sz="96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/>
        </p:blipFill>
        <p:spPr bwMode="auto">
          <a:xfrm>
            <a:off x="4865077" y="2942492"/>
            <a:ext cx="4103077" cy="37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3524" r="8012" b="8083"/>
          <a:stretch/>
        </p:blipFill>
        <p:spPr bwMode="auto">
          <a:xfrm>
            <a:off x="116862" y="2942493"/>
            <a:ext cx="454892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30" y="316830"/>
            <a:ext cx="6213231" cy="124233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913684" y="1899143"/>
            <a:ext cx="7995853" cy="1839040"/>
            <a:chOff x="1248" y="2030"/>
            <a:chExt cx="3269" cy="901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43" y="2072"/>
              <a:ext cx="2774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ea typeface="+mj-ea"/>
                  <a:cs typeface="+mj-cs"/>
                </a:rPr>
                <a:t> </a:t>
              </a:r>
              <a:r>
                <a:rPr lang="ru-RU" sz="3600" b="1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О </a:t>
              </a:r>
              <a: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чём мы сегодня говорили?</a:t>
              </a:r>
              <a:b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19908" y="3598985"/>
            <a:ext cx="7889630" cy="2386654"/>
            <a:chOff x="1248" y="2640"/>
            <a:chExt cx="3453" cy="1265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2" y="2682"/>
              <a:ext cx="2899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Какие поступки мы должны стараться совершать?</a:t>
              </a:r>
              <a:b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</a:br>
              <a: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ea typeface="+mj-ea"/>
                  <a:cs typeface="+mj-cs"/>
                </a:rPr>
                <a:t/>
              </a:r>
              <a:br>
                <a:rPr lang="ru-RU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ea typeface="+mj-ea"/>
                  <a:cs typeface="+mj-cs"/>
                </a:rPr>
              </a:b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12689"/>
          </a:xfrm>
        </p:spPr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5477" y="1676400"/>
            <a:ext cx="8088923" cy="4513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каждом из нас есть и хорошее и плохое. Но для того чтобы хорошего было больше, нужно очень стараться, трудиться над собой. И тогда у  вас  в жизни все получится. </a:t>
            </a:r>
            <a:endParaRPr lang="ru-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каждом  из вас есть много хорошего. Быть  хорошим, добрым, совершать правильные поступки не всегда легко. Но твоя доброта к другим людям к тебе, же добром и вернётся. </a:t>
            </a:r>
            <a:endParaRPr lang="ru-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Ради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доброго поступка можно уступить, помочь, поделиться. </a:t>
            </a:r>
            <a:endParaRPr lang="ru-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Нужно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 другими поступать так, как  бы ты хотел, чтобы поступили с тобой.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323" y="542311"/>
            <a:ext cx="7901353" cy="148578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СПАСИБО!!!</a:t>
            </a:r>
            <a:endParaRPr lang="ru-RU" sz="9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9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2" y="365126"/>
            <a:ext cx="6729047" cy="88924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разъяснить понятия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1606063"/>
            <a:ext cx="8593015" cy="409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вами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поведём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разговор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такое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«хорошо»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что такое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«плохо».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Конечно, мы должны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стараться совершать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хороших поступков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Потому что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хорошие поступки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радуют.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хороших поступков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становится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добрее 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плохие –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поступки огорчают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 должны отличать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Хорошее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000" dirty="0" smtClean="0"/>
              <a:t>Не обижай девочку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ХОРОШО</a:t>
            </a:r>
          </a:p>
          <a:p>
            <a:pPr algn="ctr"/>
            <a:r>
              <a:rPr lang="ru-RU" sz="2000" dirty="0" smtClean="0"/>
              <a:t>Защищай девочку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2" y="2825262"/>
            <a:ext cx="4412394" cy="38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7" y="2825262"/>
            <a:ext cx="4407876" cy="38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400" dirty="0" smtClean="0"/>
              <a:t>Нельзя драться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ХОРОШО</a:t>
            </a:r>
          </a:p>
          <a:p>
            <a:pPr algn="ctr"/>
            <a:r>
              <a:rPr lang="ru-RU" sz="2000" dirty="0" smtClean="0"/>
              <a:t>Нужно дружить и не обижать других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 bwMode="auto">
          <a:xfrm>
            <a:off x="82062" y="2739539"/>
            <a:ext cx="4303900" cy="39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5" y="2739539"/>
            <a:ext cx="4384798" cy="39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000" dirty="0" smtClean="0"/>
              <a:t>Не переходи дорогу </a:t>
            </a:r>
          </a:p>
          <a:p>
            <a:pPr algn="ctr"/>
            <a:r>
              <a:rPr lang="ru-RU" sz="2000" dirty="0" smtClean="0"/>
              <a:t>на красный свет светофора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535723"/>
            <a:ext cx="3887391" cy="11488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76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7600" dirty="0" smtClean="0">
                <a:solidFill>
                  <a:prstClr val="black"/>
                </a:solidFill>
              </a:rPr>
              <a:t>Переходи </a:t>
            </a:r>
            <a:r>
              <a:rPr lang="ru-RU" sz="7600" dirty="0">
                <a:solidFill>
                  <a:prstClr val="black"/>
                </a:solidFill>
              </a:rPr>
              <a:t>дорогу </a:t>
            </a:r>
            <a:endParaRPr lang="ru-RU" sz="76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7600" dirty="0" smtClean="0">
                <a:solidFill>
                  <a:prstClr val="black"/>
                </a:solidFill>
              </a:rPr>
              <a:t>на зелёный </a:t>
            </a:r>
            <a:r>
              <a:rPr lang="ru-RU" sz="7600" dirty="0">
                <a:solidFill>
                  <a:prstClr val="black"/>
                </a:solidFill>
              </a:rPr>
              <a:t>свет светофора</a:t>
            </a:r>
          </a:p>
          <a:p>
            <a:pPr algn="ctr"/>
            <a:endParaRPr lang="ru-RU" sz="3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63" y="2916114"/>
            <a:ext cx="4325814" cy="325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916115"/>
            <a:ext cx="4337538" cy="32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000" dirty="0" smtClean="0"/>
              <a:t>Не гуляй на улице зимой раздетым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1723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На улицу зимой нужно хорошо одеваться</a:t>
            </a:r>
            <a:endParaRPr lang="ru-RU" sz="80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/>
          <a:stretch/>
        </p:blipFill>
        <p:spPr bwMode="auto">
          <a:xfrm>
            <a:off x="4711578" y="2684587"/>
            <a:ext cx="4280022" cy="379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684585"/>
            <a:ext cx="4407878" cy="379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000" dirty="0" smtClean="0"/>
              <a:t>Не сиди в автобусе, если рядом стоят бабушка и дедушка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1723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Уступай место в автобусе старшим</a:t>
            </a:r>
            <a:endParaRPr lang="ru-RU" sz="80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621" r="1820" b="3177"/>
          <a:stretch/>
        </p:blipFill>
        <p:spPr bwMode="auto">
          <a:xfrm>
            <a:off x="4607169" y="2813538"/>
            <a:ext cx="4360985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r="12461"/>
          <a:stretch/>
        </p:blipFill>
        <p:spPr bwMode="auto">
          <a:xfrm>
            <a:off x="128726" y="2719755"/>
            <a:ext cx="4337765" cy="35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4"/>
            <a:ext cx="3868340" cy="123092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000" dirty="0" smtClean="0"/>
              <a:t>Нельзя баловаться в автобусе – прыгать, высовываться в окно, кричать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3716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В автобусе нужно вести себя спокойно – не кричать, </a:t>
            </a:r>
          </a:p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не толкаться</a:t>
            </a:r>
            <a:endParaRPr lang="ru-RU" sz="80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19897" r="11588" b="20207"/>
          <a:stretch/>
        </p:blipFill>
        <p:spPr bwMode="auto">
          <a:xfrm>
            <a:off x="93785" y="2895600"/>
            <a:ext cx="4302370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5793" r="16964" b="9921"/>
          <a:stretch/>
        </p:blipFill>
        <p:spPr bwMode="auto">
          <a:xfrm>
            <a:off x="4513385" y="2895600"/>
            <a:ext cx="4536829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ЧТО ТАКОЕ ХОРОШО, А ЧТО ТАКОЕ ПЛОХО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9842" y="1465385"/>
            <a:ext cx="3868340" cy="103969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ПЛОХО</a:t>
            </a:r>
          </a:p>
          <a:p>
            <a:pPr algn="ctr"/>
            <a:r>
              <a:rPr lang="ru-RU" sz="2600" dirty="0" smtClean="0"/>
              <a:t>Не ломать деревья</a:t>
            </a: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29150" y="1430215"/>
            <a:ext cx="3887391" cy="1172308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3800" dirty="0" smtClean="0">
              <a:solidFill>
                <a:srgbClr val="C00000"/>
              </a:solidFill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ХОРОШО</a:t>
            </a:r>
          </a:p>
          <a:p>
            <a:pPr lvl="0" algn="ctr"/>
            <a:r>
              <a:rPr lang="ru-RU" sz="8000" dirty="0" smtClean="0">
                <a:solidFill>
                  <a:prstClr val="black"/>
                </a:solidFill>
              </a:rPr>
              <a:t>Нужно садить деревья</a:t>
            </a:r>
            <a:endParaRPr lang="ru-RU" sz="8000" dirty="0">
              <a:solidFill>
                <a:prstClr val="black"/>
              </a:solidFill>
            </a:endParaRPr>
          </a:p>
          <a:p>
            <a:pPr algn="ctr"/>
            <a:endParaRPr lang="ru-RU" sz="3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79" y="2883877"/>
            <a:ext cx="4409724" cy="311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" y="2790092"/>
            <a:ext cx="4318489" cy="34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2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316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ЧТО ТАКОЕ ХОРОШО, А ЧТО ТАКОЕ ПЛОХО</vt:lpstr>
      <vt:lpstr>  Цель: разъяснить понятия «хорошо», «плохо».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ЧТО ТАКОЕ ХОРОШО, А ЧТО ТАКОЕ ПЛОХО</vt:lpstr>
      <vt:lpstr>   Итог занятия   </vt:lpstr>
      <vt:lpstr>ЧТО ТАКОЕ ХОРОШО, А ЧТО ТАКОЕ ПЛОХО</vt:lpstr>
      <vt:lpstr>СПАСИБО!!!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Diakov</cp:lastModifiedBy>
  <cp:revision>59</cp:revision>
  <dcterms:created xsi:type="dcterms:W3CDTF">2014-11-21T11:00:06Z</dcterms:created>
  <dcterms:modified xsi:type="dcterms:W3CDTF">2020-09-21T15:56:54Z</dcterms:modified>
</cp:coreProperties>
</file>