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277" r:id="rId9"/>
    <p:sldId id="281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15.png"/><Relationship Id="rId10" Type="http://schemas.openxmlformats.org/officeDocument/2006/relationships/image" Target="../media/image19.jpe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1.jpe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0" Type="http://schemas.openxmlformats.org/officeDocument/2006/relationships/image" Target="../media/image30.png"/><Relationship Id="rId4" Type="http://schemas.openxmlformats.org/officeDocument/2006/relationships/image" Target="../media/image25.jpe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здравляем Детский творческий коллектив ГБОУ СОШ 2056 с первым местом! Инфо ЮВАО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«Организация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физического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воспитания дошкольников 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в условиях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реализации ФГОС»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581128"/>
            <a:ext cx="3168352" cy="165618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В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оспитатель ВКК МКДОУ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№ 1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«Ручеек»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Усольцева Л. В.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7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44" y="0"/>
            <a:ext cx="91629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188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Защита проектов родителей </a:t>
            </a:r>
          </a:p>
        </p:txBody>
      </p:sp>
      <p:pic>
        <p:nvPicPr>
          <p:cNvPr id="10" name="Picture 2" descr="F:\DCIM\109___02\IMG_0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/>
          <a:stretch/>
        </p:blipFill>
        <p:spPr bwMode="auto">
          <a:xfrm>
            <a:off x="605297" y="1183978"/>
            <a:ext cx="3362624" cy="26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DCIM\109___02\IMG_02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87" y="1142114"/>
            <a:ext cx="3367837" cy="269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37647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«Я здоровье сберегу – сам себе я помогу».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072" y="537647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«Солнце, воздух и вода – наши лучшие друзья».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386" y="3601832"/>
            <a:ext cx="418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«Прогулки на свежем воздухе». </a:t>
            </a:r>
          </a:p>
        </p:txBody>
      </p:sp>
      <p:pic>
        <p:nvPicPr>
          <p:cNvPr id="15" name="Picture 2" descr="F:\DCIM\109___02\IMG_02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632" y="4220704"/>
            <a:ext cx="3778151" cy="256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44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" y="4068"/>
            <a:ext cx="9143999" cy="68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800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" y="260648"/>
            <a:ext cx="895508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556792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физическом развитии детей особенно заметно отражается влияние внешней среды: неудовлетворительные жилищно-бытовые условия, недостаток воздуха, недосыпание, неудовлетворительное питание, особенности климата, неправильный режим дня, ограничения двигательной активности. В связи с этим уровень физического развития детей принято считать ярким показателем их здоровья, условий жизни и воспитания.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Недостаточная осведомленность родителей о важности физического воспитания.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9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56992"/>
            <a:ext cx="8072387" cy="2952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Организация  </a:t>
            </a:r>
            <a:r>
              <a:rPr lang="ru-RU" dirty="0"/>
              <a:t>совместных действий родителей, педагогов, детей, направленных на укрепление здоровья воспитанников. 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06451"/>
            <a:ext cx="88709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04664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Проект </a:t>
            </a:r>
          </a:p>
          <a:p>
            <a:pPr lvl="0"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«Здоровая семья – здоровый ребенок» 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682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80" y="0"/>
            <a:ext cx="91894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5616" y="332656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40284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Родительское  собрание </a:t>
            </a: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/>
              </a:rPr>
              <a:t> 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«Здоровье детей в наших руках»</a:t>
            </a:r>
          </a:p>
          <a:p>
            <a:pPr algn="ctr">
              <a:spcAft>
                <a:spcPts val="0"/>
              </a:spcAft>
              <a:tabLst>
                <a:tab pos="2402840" algn="l"/>
              </a:tabLst>
            </a:pPr>
            <a:endParaRPr lang="ru-RU" sz="2400" b="1" dirty="0">
              <a:latin typeface="Monotype Corsiva" pitchFamily="66" charset="0"/>
              <a:ea typeface="Calibri"/>
              <a:cs typeface="Times New Roman"/>
            </a:endParaRPr>
          </a:p>
        </p:txBody>
      </p:sp>
      <p:pic>
        <p:nvPicPr>
          <p:cNvPr id="11" name="Рисунок 10" descr="C:\Users\пк\Desktop\проект 24\фото\рисунки\DCIM\108___01\IMG_01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3653"/>
            <a:ext cx="2808312" cy="2409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C:\Users\пк\Desktop\проект 24\фото\рисунки\DCIM\108___01\IMG_012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2"/>
          <a:stretch/>
        </p:blipFill>
        <p:spPr bwMode="auto">
          <a:xfrm>
            <a:off x="4860032" y="1163653"/>
            <a:ext cx="2952328" cy="2409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пк\Desktop\проект 24\фото\рисунки\DCIM\108___01\IMG_012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9" r="7667"/>
          <a:stretch/>
        </p:blipFill>
        <p:spPr bwMode="auto">
          <a:xfrm>
            <a:off x="943050" y="4293096"/>
            <a:ext cx="2980878" cy="2160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пк\Desktop\проект 24\фото\рисунки\DCIM\108___01\IMG_011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4"/>
          <a:stretch/>
        </p:blipFill>
        <p:spPr bwMode="auto">
          <a:xfrm>
            <a:off x="4716016" y="4293096"/>
            <a:ext cx="3096344" cy="21602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43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24" y="0"/>
            <a:ext cx="91629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Октябрь. Семейный клуб   «К ЗДОРОВЬЮ – ЧЕРЕЗ ПРАВИЛЬНОЕ ПИТАНИЕ» </a:t>
            </a:r>
          </a:p>
        </p:txBody>
      </p:sp>
      <p:pic>
        <p:nvPicPr>
          <p:cNvPr id="6" name="Picture 4" descr="C:\Users\пк\Desktop\здоровье\IMG_0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395836" cy="25476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пк\Desktop\здоровье\IMG_02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50"/>
          <a:stretch>
            <a:fillRect/>
          </a:stretch>
        </p:blipFill>
        <p:spPr bwMode="auto">
          <a:xfrm>
            <a:off x="4788024" y="1289476"/>
            <a:ext cx="3528392" cy="25269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пк\Desktop\здоровье\IMG_02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5"/>
          <a:stretch>
            <a:fillRect/>
          </a:stretch>
        </p:blipFill>
        <p:spPr bwMode="auto">
          <a:xfrm>
            <a:off x="2843808" y="4034953"/>
            <a:ext cx="3240360" cy="2838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9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04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Ноябрь. Закаливание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.</a:t>
            </a:r>
            <a:b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Утренняя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гимнастика в детском саду имеет большое оздоровительное значение и является обязательной частью распорядка дня.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83568" y="1340768"/>
            <a:ext cx="2541173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760128" y="1340768"/>
            <a:ext cx="247224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056" y="3195249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Водные процедуры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71" y="3751664"/>
            <a:ext cx="2520280" cy="184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055" y="3703017"/>
            <a:ext cx="1370850" cy="194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1390" y="3195249"/>
            <a:ext cx="3453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сна детей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14" y="3751664"/>
            <a:ext cx="2088231" cy="131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49" y="4126637"/>
            <a:ext cx="1329449" cy="175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C:\Users\пк\Desktop\Общая\фото работа\спортивный уголок\DSCF674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41" y="5230966"/>
            <a:ext cx="2301117" cy="129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0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52" y="0"/>
            <a:ext cx="91629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Организация детей на прогулку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C:\Users\пк\Desktop\Общая\фото работа\ЗДОРОВЬЕ 15\DSCF67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2739304" cy="176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пк\Desktop\Общая\фото работа\ЗДОРОВЬЕ 15\DSCF67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3033568" cy="176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пк\Desktop\Общая\фото работа\май выпускники\DSCF756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73" r="5835"/>
          <a:stretch/>
        </p:blipFill>
        <p:spPr bwMode="auto">
          <a:xfrm>
            <a:off x="971600" y="3798792"/>
            <a:ext cx="2726703" cy="1898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3" descr="C:\Users\пк\Desktop\Общая\фото работа\май выпускники\DSCF759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46" y="3874740"/>
            <a:ext cx="2774037" cy="1844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799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544" y="0"/>
            <a:ext cx="9544543" cy="691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Январь. </a:t>
            </a:r>
            <a:r>
              <a:rPr lang="ru-RU" sz="2400" b="1" i="1" dirty="0"/>
              <a:t>Методические рекомендации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i="1" dirty="0"/>
              <a:t>для родителей и воспитателей по формированию правильного речевого дыхания.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DSCN03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30" y="885131"/>
            <a:ext cx="2174943" cy="1458094"/>
          </a:xfrm>
          <a:prstGeom prst="rect">
            <a:avLst/>
          </a:prstGeom>
          <a:noFill/>
          <a:ln>
            <a:noFill/>
          </a:ln>
          <a:effectLst>
            <a:outerShdw dist="117088" dir="19163922" algn="ctr" rotWithShape="0">
              <a:srgbClr val="1F497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DSCN03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84399"/>
            <a:ext cx="2109282" cy="1458094"/>
          </a:xfrm>
          <a:prstGeom prst="rect">
            <a:avLst/>
          </a:prstGeom>
          <a:noFill/>
          <a:ln>
            <a:noFill/>
          </a:ln>
          <a:effectLst>
            <a:prstShdw prst="shdw13" dist="63500" dir="13012194">
              <a:srgbClr val="FFFF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SCF6718"/>
          <p:cNvPicPr>
            <a:picLocks noChangeAspect="1" noChangeArrowheads="1"/>
          </p:cNvPicPr>
          <p:nvPr/>
        </p:nvPicPr>
        <p:blipFill>
          <a:blip r:embed="rId5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057" y="1224763"/>
            <a:ext cx="2741071" cy="1890706"/>
          </a:xfrm>
          <a:prstGeom prst="rect">
            <a:avLst/>
          </a:prstGeom>
          <a:noFill/>
          <a:ln>
            <a:noFill/>
          </a:ln>
          <a:effectLst>
            <a:outerShdw dist="117088" dir="19163922" algn="ctr" rotWithShape="0">
              <a:srgbClr val="FF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75556" y="3134891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Февраль.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«Нетрадиционные способы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оздоровления» 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Рисование на стекле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4136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1417"/>
            <a:ext cx="2012378" cy="157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33" y="3871343"/>
            <a:ext cx="1729504" cy="154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36" y="5596916"/>
            <a:ext cx="2187129" cy="153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15" y="5632882"/>
            <a:ext cx="2081249" cy="13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Рисунок 24" descr="C:\Users\пк\Desktop\Общая\фото работа\фото самоанализ\DSCN3306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564" y="3871343"/>
            <a:ext cx="2155473" cy="1761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29" b="40561"/>
          <a:stretch/>
        </p:blipFill>
        <p:spPr bwMode="auto">
          <a:xfrm>
            <a:off x="6691895" y="3841417"/>
            <a:ext cx="2232248" cy="178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643746"/>
            <a:ext cx="2087577" cy="161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52" y="0"/>
            <a:ext cx="91629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18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Май. Организация двигательного режима 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«Папа</a:t>
            </a: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, мама, я – спортивная семья»</a:t>
            </a:r>
          </a:p>
        </p:txBody>
      </p:sp>
      <p:pic>
        <p:nvPicPr>
          <p:cNvPr id="16" name="Picture 2" descr="C:\Users\пк\Desktop\Общая\фото работа\папа, мама, я -спортивная семья\DSC033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5376"/>
            <a:ext cx="2795241" cy="209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пк\Desktop\Общая\фото работа\папа, мама, я -спортивная семья\DSC0336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" t="4382" r="-437" b="7004"/>
          <a:stretch/>
        </p:blipFill>
        <p:spPr bwMode="auto">
          <a:xfrm>
            <a:off x="3203848" y="1065375"/>
            <a:ext cx="2736518" cy="209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пк\Desktop\Общая\фото работа\папа, мама, я -спортивная семья\DSC0336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96" r="14225" b="15172"/>
          <a:stretch/>
        </p:blipFill>
        <p:spPr bwMode="auto">
          <a:xfrm>
            <a:off x="6156176" y="1065375"/>
            <a:ext cx="2641936" cy="209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пк\Desktop\Общая\фото работа\папа, мама, я -спортивная семья\DSC0338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57"/>
          <a:stretch/>
        </p:blipFill>
        <p:spPr bwMode="auto">
          <a:xfrm>
            <a:off x="194229" y="3501008"/>
            <a:ext cx="300972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пк\Desktop\Общая\фото работа\папа, мама, я -спортивная семья\DSC034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3475108"/>
            <a:ext cx="367240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пк\Desktop\Общая\фото работа\папа, мама, я -спортивная семья\DSC0339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76" y="3475704"/>
            <a:ext cx="2851786" cy="213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588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124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«Организация физического воспитания дошкольников  в условиях реализации ФГОС»</vt:lpstr>
      <vt:lpstr>  </vt:lpstr>
      <vt:lpstr> Организация  совместных действий родителей, педагогов, детей, направленных на укрепление здоровья воспитанников.  </vt:lpstr>
      <vt:lpstr>Презентация PowerPoint</vt:lpstr>
      <vt:lpstr>Октябрь. Семейный клуб   «К ЗДОРОВЬЮ – ЧЕРЕЗ ПРАВИЛЬНОЕ ПИТАНИЕ» </vt:lpstr>
      <vt:lpstr>Ноябрь. Закаливание. Утренняя гимнастика в детском саду имеет большое оздоровительное значение и является обязательной частью распорядка дня.   </vt:lpstr>
      <vt:lpstr>Организация детей на прогулку </vt:lpstr>
      <vt:lpstr>Январь. Методические рекомендации  для родителей и воспитателей по формированию правильного речевого дыхания.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«Проектная деятельность в организации работы по физическому развитию дошкольников»</dc:title>
  <dc:creator>пк</dc:creator>
  <cp:lastModifiedBy>пк</cp:lastModifiedBy>
  <cp:revision>41</cp:revision>
  <dcterms:created xsi:type="dcterms:W3CDTF">2016-02-15T17:34:17Z</dcterms:created>
  <dcterms:modified xsi:type="dcterms:W3CDTF">2020-09-15T16:45:54Z</dcterms:modified>
</cp:coreProperties>
</file>