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6" r:id="rId18"/>
    <p:sldId id="278" r:id="rId19"/>
    <p:sldId id="266" r:id="rId20"/>
    <p:sldId id="279" r:id="rId21"/>
    <p:sldId id="282" r:id="rId22"/>
    <p:sldId id="283" r:id="rId23"/>
    <p:sldId id="267" r:id="rId24"/>
    <p:sldId id="281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3448" autoAdjust="0"/>
  </p:normalViewPr>
  <p:slideViewPr>
    <p:cSldViewPr>
      <p:cViewPr varScale="1">
        <p:scale>
          <a:sx n="105" d="100"/>
          <a:sy n="105" d="100"/>
        </p:scale>
        <p:origin x="-17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A110B-FDC3-4F82-B97B-3F1028B54185}" type="datetimeFigureOut">
              <a:rPr lang="ru-RU"/>
              <a:pPr>
                <a:defRPr/>
              </a:pPr>
              <a:t>09.09.2020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79412-7FA6-4D8B-886A-8EB153BB3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F30AF-60ED-4793-93AB-5597B6A6955E}" type="datetimeFigureOut">
              <a:rPr lang="ru-RU"/>
              <a:pPr>
                <a:defRPr/>
              </a:pPr>
              <a:t>09.09.2020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16933-9DAB-4317-93CD-86B5383C9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516B0-910D-4125-8E61-FE5A6C98069D}" type="datetimeFigureOut">
              <a:rPr lang="ru-RU"/>
              <a:pPr>
                <a:defRPr/>
              </a:pPr>
              <a:t>09.09.2020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37229-3E3E-4E1C-8D36-0411BBBAE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AAAF2-19FE-4AD6-B375-ED4BFCC4D50E}" type="datetimeFigureOut">
              <a:rPr lang="ru-RU"/>
              <a:pPr>
                <a:defRPr/>
              </a:pPr>
              <a:t>09.09.2020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8AD00-20F0-4107-9B58-D75F7EB58F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46B0C-092B-4802-B7BB-BA16C43516D0}" type="datetimeFigureOut">
              <a:rPr lang="ru-RU"/>
              <a:pPr>
                <a:defRPr/>
              </a:pPr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598D2-9F55-4E5E-9904-5225970DB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444EA-1286-4DA5-92B0-B9EE51ED3ECC}" type="datetimeFigureOut">
              <a:rPr lang="ru-RU"/>
              <a:pPr>
                <a:defRPr/>
              </a:pPr>
              <a:t>09.09.2020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B33C5-A26E-4A06-BAB5-F90938F6E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6BB7D-8117-41CB-93D3-7EC4329E1EDF}" type="datetimeFigureOut">
              <a:rPr lang="ru-RU"/>
              <a:pPr>
                <a:defRPr/>
              </a:pPr>
              <a:t>09.09.2020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07B17-E65A-4CE0-9648-11911171A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1A20D-BC09-401D-A772-9CE492FB52E5}" type="datetimeFigureOut">
              <a:rPr lang="ru-RU"/>
              <a:pPr>
                <a:defRPr/>
              </a:pPr>
              <a:t>09.09.2020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FF8A0-FC4D-4ED7-A675-4FF7FCBEF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1A40A-0C9F-4D40-8C64-AFD157ED3C37}" type="datetimeFigureOut">
              <a:rPr lang="ru-RU"/>
              <a:pPr>
                <a:defRPr/>
              </a:pPr>
              <a:t>09.09.2020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02DDA-E9FC-48A3-98F4-6510047283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08D8C-276C-4ED2-A238-B59EF2C7BD5A}" type="datetimeFigureOut">
              <a:rPr lang="ru-RU"/>
              <a:pPr>
                <a:defRPr/>
              </a:pPr>
              <a:t>09.09.2020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5D0A2-E164-4601-8E68-9412F1ECC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0CBB2-AF03-4511-98C6-4653148FFF02}" type="datetimeFigureOut">
              <a:rPr lang="ru-RU"/>
              <a:pPr>
                <a:defRPr/>
              </a:pPr>
              <a:t>09.09.2020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DABAA-2307-481C-8B2C-6F1BAEA12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D3ADBE-798B-4CDF-9170-FAD73223A660}" type="datetimeFigureOut">
              <a:rPr lang="ru-RU"/>
              <a:pPr>
                <a:defRPr/>
              </a:pPr>
              <a:t>09.09.2020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36D4F9-20B0-45FB-8B6B-9146F0CE1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63" r:id="rId2"/>
    <p:sldLayoutId id="2147483772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73" r:id="rId9"/>
    <p:sldLayoutId id="2147483769" r:id="rId10"/>
    <p:sldLayoutId id="21474837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7851648" cy="293975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Муниципальное бюджетное общеобразовательное учреждение</a:t>
            </a:r>
            <a:br>
              <a:rPr lang="ru-RU" sz="3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ru-RU" sz="3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«Средняя общеобразовательная школа №19»</a:t>
            </a:r>
            <a:br>
              <a:rPr lang="ru-RU" sz="3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ru-RU" sz="31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г. Новочебоксарска Чувашской Республики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3079750"/>
          </a:xfrm>
        </p:spPr>
        <p:txBody>
          <a:bodyPr/>
          <a:lstStyle/>
          <a:p>
            <a:pPr marR="0" algn="ctr" eaLnBrk="1" hangingPunct="1"/>
            <a:r>
              <a:rPr lang="ru-RU" sz="4800" b="1" smtClean="0"/>
              <a:t>Открытый урок</a:t>
            </a:r>
          </a:p>
          <a:p>
            <a:pPr marR="0" algn="ctr" eaLnBrk="1" hangingPunct="1"/>
            <a:r>
              <a:rPr lang="ru-RU" sz="4800" b="1" smtClean="0"/>
              <a:t>по окружающему миру</a:t>
            </a:r>
          </a:p>
          <a:p>
            <a:pPr marR="0" algn="ctr" eaLnBrk="1" hangingPunct="1"/>
            <a:r>
              <a:rPr lang="ru-RU" b="1" smtClean="0"/>
              <a:t>1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852487"/>
          </a:xfrm>
        </p:spPr>
        <p:txBody>
          <a:bodyPr/>
          <a:lstStyle/>
          <a:p>
            <a:pPr algn="ctr" eaLnBrk="1" hangingPunct="1"/>
            <a:r>
              <a:rPr lang="ru-RU" b="1" smtClean="0"/>
              <a:t>Плавательный пузырь</a:t>
            </a:r>
            <a:endParaRPr lang="ru-RU" smtClean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349500"/>
            <a:ext cx="7200900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852487"/>
          </a:xfrm>
        </p:spPr>
        <p:txBody>
          <a:bodyPr/>
          <a:lstStyle/>
          <a:p>
            <a:pPr eaLnBrk="1" hangingPunct="1"/>
            <a:r>
              <a:rPr lang="ru-RU" b="1" smtClean="0"/>
              <a:t>Боковая линия</a:t>
            </a:r>
            <a:endParaRPr lang="ru-RU" smtClean="0"/>
          </a:p>
        </p:txBody>
      </p:sp>
      <p:pic>
        <p:nvPicPr>
          <p:cNvPr id="15363" name="Picture 6" descr="треска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05150" y="3213100"/>
            <a:ext cx="5822950" cy="3430588"/>
          </a:xfrm>
          <a:noFill/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323850" y="1484313"/>
            <a:ext cx="454342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8229600" cy="925513"/>
          </a:xfrm>
        </p:spPr>
        <p:txBody>
          <a:bodyPr/>
          <a:lstStyle/>
          <a:p>
            <a:pPr algn="ctr" eaLnBrk="1" hangingPunct="1"/>
            <a:r>
              <a:rPr lang="ru-RU" b="1" smtClean="0"/>
              <a:t>Чешуя</a:t>
            </a:r>
            <a:endParaRPr lang="ru-RU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205038"/>
            <a:ext cx="376872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2205038"/>
            <a:ext cx="47815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"/>
          <p:cNvPicPr preferRelativeResize="0">
            <a:picLocks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2124075" y="1052513"/>
            <a:ext cx="4895850" cy="504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235825" y="765175"/>
            <a:ext cx="165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tx2"/>
                </a:solidFill>
                <a:latin typeface="Calibri" pitchFamily="34" charset="0"/>
              </a:rPr>
              <a:t>окунь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6659563" y="1412875"/>
            <a:ext cx="1152525" cy="50323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164388" y="4581525"/>
            <a:ext cx="1655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tx2"/>
                </a:solidFill>
                <a:latin typeface="Calibri" pitchFamily="34" charset="0"/>
              </a:rPr>
              <a:t>сом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5288" y="981075"/>
            <a:ext cx="1655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tx2"/>
                </a:solidFill>
                <a:latin typeface="Calibri" pitchFamily="34" charset="0"/>
              </a:rPr>
              <a:t>щука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9388" y="2492375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tx2"/>
                </a:solidFill>
                <a:latin typeface="Calibri" pitchFamily="34" charset="0"/>
              </a:rPr>
              <a:t>карась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23850" y="4149725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tx2"/>
                </a:solidFill>
                <a:latin typeface="Calibri" pitchFamily="34" charset="0"/>
              </a:rPr>
              <a:t>ёрш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403350" y="1557338"/>
            <a:ext cx="2592388" cy="57626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331913" y="3141663"/>
            <a:ext cx="2376487" cy="8636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403350" y="4724400"/>
            <a:ext cx="1081088" cy="72072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6588125" y="5229225"/>
            <a:ext cx="1152525" cy="4318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"/>
          <p:cNvPicPr preferRelativeResize="0">
            <a:picLocks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2195513" y="1052513"/>
            <a:ext cx="4824412" cy="4968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388" y="2276475"/>
            <a:ext cx="1871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tx2"/>
                </a:solidFill>
                <a:latin typeface="Calibri" pitchFamily="34" charset="0"/>
              </a:rPr>
              <a:t>треска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403350" y="2852738"/>
            <a:ext cx="1430338" cy="71437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019925" y="2349500"/>
            <a:ext cx="20161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tx2"/>
                </a:solidFill>
                <a:latin typeface="Calibri" pitchFamily="34" charset="0"/>
              </a:rPr>
              <a:t>Морской окунь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6732588" y="3429000"/>
            <a:ext cx="1152525" cy="50482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867400" y="404813"/>
            <a:ext cx="2160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tx2"/>
                </a:solidFill>
                <a:latin typeface="Calibri" pitchFamily="34" charset="0"/>
              </a:rPr>
              <a:t>сельдь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4716463" y="836613"/>
            <a:ext cx="1368425" cy="129698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95288" y="4941888"/>
            <a:ext cx="1655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tx2"/>
                </a:solidFill>
                <a:latin typeface="Calibri" pitchFamily="34" charset="0"/>
              </a:rPr>
              <a:t>акула</a:t>
            </a:r>
          </a:p>
        </p:txBody>
      </p:sp>
      <p:cxnSp>
        <p:nvCxnSpPr>
          <p:cNvPr id="18" name="Прямая со стрелкой 17"/>
          <p:cNvCxnSpPr>
            <a:cxnSpLocks noChangeShapeType="1"/>
          </p:cNvCxnSpPr>
          <p:nvPr/>
        </p:nvCxnSpPr>
        <p:spPr bwMode="auto">
          <a:xfrm flipV="1">
            <a:off x="1331913" y="4292600"/>
            <a:ext cx="1187450" cy="719138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500563" y="5949950"/>
            <a:ext cx="2087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tx2"/>
                </a:solidFill>
                <a:latin typeface="Calibri" pitchFamily="34" charset="0"/>
              </a:rPr>
              <a:t>камбала</a:t>
            </a:r>
          </a:p>
        </p:txBody>
      </p:sp>
      <p:cxnSp>
        <p:nvCxnSpPr>
          <p:cNvPr id="20" name="Прямая со стрелкой 19"/>
          <p:cNvCxnSpPr>
            <a:stCxn id="19" idx="1"/>
          </p:cNvCxnSpPr>
          <p:nvPr/>
        </p:nvCxnSpPr>
        <p:spPr>
          <a:xfrm flipH="1" flipV="1">
            <a:off x="3708400" y="5627688"/>
            <a:ext cx="792163" cy="64293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7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692150"/>
            <a:ext cx="8229600" cy="14319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На дне, где тихо и темно,</a:t>
            </a:r>
            <a:br>
              <a:rPr lang="ru-RU" b="1" dirty="0" smtClean="0"/>
            </a:br>
            <a:r>
              <a:rPr lang="ru-RU" b="1" dirty="0" smtClean="0"/>
              <a:t>лежит усатое бревно.</a:t>
            </a:r>
            <a:endParaRPr lang="ru-RU" b="1" dirty="0"/>
          </a:p>
        </p:txBody>
      </p:sp>
      <p:pic>
        <p:nvPicPr>
          <p:cNvPr id="4" name="Picture 6" descr="1212_club-fish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3213100"/>
            <a:ext cx="3997325" cy="3240088"/>
          </a:xfrm>
          <a:noFill/>
        </p:spPr>
      </p:pic>
      <p:pic>
        <p:nvPicPr>
          <p:cNvPr id="5" name="Picture 12" descr="wels254cm-112,0k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2852738"/>
            <a:ext cx="46434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79613" y="5229225"/>
            <a:ext cx="2016125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29600" cy="14287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Хвостом виляет,</a:t>
            </a:r>
            <a:br>
              <a:rPr lang="ru-RU" b="1" dirty="0" smtClean="0"/>
            </a:br>
            <a:r>
              <a:rPr lang="ru-RU" b="1" dirty="0" smtClean="0"/>
              <a:t>Зубаста, а не лает.</a:t>
            </a:r>
            <a:endParaRPr lang="ru-RU" b="1" dirty="0"/>
          </a:p>
        </p:txBody>
      </p:sp>
      <p:pic>
        <p:nvPicPr>
          <p:cNvPr id="4" name="Picture 7" descr="03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2133600"/>
            <a:ext cx="3051175" cy="3598863"/>
          </a:xfrm>
          <a:noFill/>
        </p:spPr>
      </p:pic>
      <p:pic>
        <p:nvPicPr>
          <p:cNvPr id="5" name="Picture 10" descr="493ff764d949c9aa9d0c53675665d1a3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 b="4979"/>
          <a:stretch>
            <a:fillRect/>
          </a:stretch>
        </p:blipFill>
        <p:spPr>
          <a:xfrm>
            <a:off x="900113" y="2133600"/>
            <a:ext cx="3894137" cy="3598863"/>
          </a:xfrm>
          <a:noFill/>
        </p:spPr>
      </p:pic>
      <p:sp>
        <p:nvSpPr>
          <p:cNvPr id="6" name="TextBox 5"/>
          <p:cNvSpPr txBox="1"/>
          <p:nvPr/>
        </p:nvSpPr>
        <p:spPr>
          <a:xfrm>
            <a:off x="3563938" y="5876925"/>
            <a:ext cx="2016125" cy="785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Щука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925513"/>
          </a:xfrm>
        </p:spPr>
        <p:txBody>
          <a:bodyPr/>
          <a:lstStyle/>
          <a:p>
            <a:pPr algn="ctr" eaLnBrk="1" hangingPunct="1"/>
            <a:r>
              <a:rPr lang="ru-RU" b="1" smtClean="0"/>
              <a:t>Сом</a:t>
            </a:r>
            <a:endParaRPr lang="ru-RU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109663" y="1916113"/>
            <a:ext cx="71183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b="1" smtClean="0"/>
              <a:t>Щука</a:t>
            </a:r>
            <a:endParaRPr lang="ru-RU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700213"/>
            <a:ext cx="5543550" cy="490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925513"/>
          </a:xfrm>
        </p:spPr>
        <p:txBody>
          <a:bodyPr/>
          <a:lstStyle/>
          <a:p>
            <a:pPr algn="ctr" eaLnBrk="1" hangingPunct="1"/>
            <a:r>
              <a:rPr lang="ru-RU" b="1" smtClean="0"/>
              <a:t>Камбала</a:t>
            </a:r>
            <a:endParaRPr lang="ru-RU" smtClean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7238" y="2492375"/>
            <a:ext cx="457676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post-3-12958824278927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print"/>
          <a:srcRect b="12157"/>
          <a:stretch>
            <a:fillRect/>
          </a:stretch>
        </p:blipFill>
        <p:spPr>
          <a:xfrm>
            <a:off x="179388" y="2276475"/>
            <a:ext cx="4356100" cy="39608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549275"/>
            <a:ext cx="377983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552450"/>
            <a:ext cx="3311525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3573463"/>
            <a:ext cx="3843337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3573463"/>
            <a:ext cx="3167063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8" y="0"/>
            <a:ext cx="9064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23925"/>
          </a:xfrm>
        </p:spPr>
        <p:txBody>
          <a:bodyPr/>
          <a:lstStyle/>
          <a:p>
            <a:pPr algn="ctr" eaLnBrk="1" hangingPunct="1"/>
            <a:r>
              <a:rPr lang="ru-RU" b="1" smtClean="0"/>
              <a:t>ПЛАН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1331913" y="2133600"/>
            <a:ext cx="7354887" cy="4191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  <a:cs typeface="Arial" charset="0"/>
              </a:rPr>
              <a:t>1) Название рыбы;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  <a:cs typeface="Arial" charset="0"/>
              </a:rPr>
              <a:t>2) Речная или морская рыба;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  <a:cs typeface="Arial" charset="0"/>
              </a:rPr>
              <a:t>3) Размеры рыбы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  <a:cs typeface="Arial" charset="0"/>
              </a:rPr>
              <a:t>    (большая, средних размеров, маленькая);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  <a:cs typeface="Arial" charset="0"/>
              </a:rPr>
              <a:t>4) Окраска рыбы (цвет);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996950"/>
          </a:xfrm>
        </p:spPr>
        <p:txBody>
          <a:bodyPr/>
          <a:lstStyle/>
          <a:p>
            <a:pPr algn="ctr" eaLnBrk="1" hangingPunct="1"/>
            <a:r>
              <a:rPr lang="ru-RU" b="1" smtClean="0"/>
              <a:t>Узнай рыб по силуэтам.</a:t>
            </a:r>
            <a:endParaRPr lang="ru-RU" smtClean="0"/>
          </a:p>
        </p:txBody>
      </p:sp>
      <p:pic>
        <p:nvPicPr>
          <p:cNvPr id="26627" name="Picture 2" descr="picture"/>
          <p:cNvPicPr preferRelativeResize="0">
            <a:picLocks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827088" y="2060575"/>
            <a:ext cx="7345362" cy="2482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996950"/>
          </a:xfrm>
        </p:spPr>
        <p:txBody>
          <a:bodyPr/>
          <a:lstStyle/>
          <a:p>
            <a:pPr algn="ctr" eaLnBrk="1" hangingPunct="1"/>
            <a:r>
              <a:rPr lang="ru-RU" b="1" smtClean="0"/>
              <a:t>ПРОВЕРКА</a:t>
            </a:r>
            <a:endParaRPr lang="ru-RU" smtClean="0"/>
          </a:p>
        </p:txBody>
      </p:sp>
      <p:pic>
        <p:nvPicPr>
          <p:cNvPr id="27651" name="Picture 2" descr="picture"/>
          <p:cNvPicPr preferRelativeResize="0">
            <a:picLocks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827088" y="2060575"/>
            <a:ext cx="7345362" cy="2482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1017588" y="2727325"/>
            <a:ext cx="433387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085013" y="3378200"/>
            <a:ext cx="431800" cy="4333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415213" y="2351088"/>
            <a:ext cx="431800" cy="431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478338" y="2220913"/>
            <a:ext cx="431800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949700" y="3994150"/>
            <a:ext cx="431800" cy="4333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i="1" smtClean="0"/>
              <a:t>Спасибо за внимание!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1187450" y="2781300"/>
            <a:ext cx="7212013" cy="3398838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i="1" dirty="0" smtClean="0"/>
              <a:t>Урок подготовила и провела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i="1" dirty="0" smtClean="0"/>
              <a:t>учитель начальных классов: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i="1" dirty="0" smtClean="0"/>
              <a:t>Ефремова Наталья Николаевна</a:t>
            </a:r>
            <a:endParaRPr lang="ru-RU" i="1" dirty="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ru-RU" i="1" dirty="0" smtClean="0"/>
              <a:t>1 </a:t>
            </a:r>
            <a:r>
              <a:rPr lang="ru-RU" i="1" dirty="0" smtClean="0"/>
              <a:t>«Е» </a:t>
            </a:r>
            <a:r>
              <a:rPr lang="ru-RU" i="1" dirty="0" smtClean="0"/>
              <a:t>класс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i="1" dirty="0" smtClean="0"/>
              <a:t>Февраль 2020 </a:t>
            </a:r>
            <a:r>
              <a:rPr lang="ru-RU" i="1" dirty="0" smtClean="0"/>
              <a:t>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/>
          <a:lstStyle/>
          <a:p>
            <a:pPr algn="ctr" eaLnBrk="1" hangingPunct="1"/>
            <a:r>
              <a:rPr lang="ru-RU" b="1" smtClean="0"/>
              <a:t>Насекомые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565400"/>
            <a:ext cx="23256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2565400"/>
            <a:ext cx="198278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2492375"/>
            <a:ext cx="239871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11188" y="5013325"/>
            <a:ext cx="8229600" cy="852488"/>
          </a:xfrm>
          <a:prstGeom prst="rect">
            <a:avLst/>
          </a:prstGeom>
        </p:spPr>
        <p:txBody>
          <a:bodyPr lIns="0" rIns="0" bIns="0" anchor="b"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Насекомые – это животные, у которых 6 ног.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052513"/>
            <a:ext cx="8229600" cy="4092575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b="1" dirty="0" smtClean="0"/>
              <a:t>Тема:</a:t>
            </a:r>
            <a:r>
              <a:rPr lang="ru-RU" sz="9600" b="1" dirty="0" smtClean="0"/>
              <a:t/>
            </a:r>
            <a:br>
              <a:rPr lang="ru-RU" sz="9600" b="1" dirty="0" smtClean="0"/>
            </a:br>
            <a:r>
              <a:rPr 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такие рыбы?</a:t>
            </a:r>
            <a:endParaRPr lang="ru-RU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b="1" smtClean="0"/>
              <a:t>Каких только рыб нет!</a:t>
            </a:r>
            <a:endParaRPr lang="ru-RU" smtClean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628775"/>
            <a:ext cx="47625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3132138" y="3500438"/>
            <a:ext cx="47625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3644900"/>
            <a:ext cx="3857625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 cstate="print"/>
          <a:srcRect l="14563" r="7475"/>
          <a:stretch>
            <a:fillRect/>
          </a:stretch>
        </p:blipFill>
        <p:spPr bwMode="auto">
          <a:xfrm>
            <a:off x="250825" y="333375"/>
            <a:ext cx="47529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7810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Строение тела рыбы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773238"/>
            <a:ext cx="5681663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71550" y="2565400"/>
            <a:ext cx="14398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Голова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763713" y="2924175"/>
            <a:ext cx="720725" cy="504825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11413" y="1700213"/>
            <a:ext cx="1439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Туловище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203575" y="2060575"/>
            <a:ext cx="1008063" cy="1223963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58888" y="4941888"/>
            <a:ext cx="14414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Жаберная крышка</a:t>
            </a:r>
          </a:p>
        </p:txBody>
      </p:sp>
      <p:cxnSp>
        <p:nvCxnSpPr>
          <p:cNvPr id="13" name="Прямая со стрелкой 12"/>
          <p:cNvCxnSpPr>
            <a:stCxn id="12" idx="0"/>
          </p:cNvCxnSpPr>
          <p:nvPr/>
        </p:nvCxnSpPr>
        <p:spPr>
          <a:xfrm flipV="1">
            <a:off x="1979613" y="3716338"/>
            <a:ext cx="1223962" cy="122555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076825" y="5589588"/>
            <a:ext cx="14398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Плавники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5580063" y="5084763"/>
            <a:ext cx="360362" cy="504825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3779838" y="4365625"/>
            <a:ext cx="1800225" cy="1223963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4787900" y="5445125"/>
            <a:ext cx="792163" cy="144463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5580063" y="2420938"/>
            <a:ext cx="71437" cy="316865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5580063" y="4581525"/>
            <a:ext cx="1871662" cy="1008063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300788" y="1989138"/>
            <a:ext cx="1439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Хвост</a:t>
            </a:r>
          </a:p>
        </p:txBody>
      </p:sp>
      <p:cxnSp>
        <p:nvCxnSpPr>
          <p:cNvPr id="37" name="Прямая со стрелкой 36"/>
          <p:cNvCxnSpPr/>
          <p:nvPr/>
        </p:nvCxnSpPr>
        <p:spPr>
          <a:xfrm flipH="1">
            <a:off x="6588125" y="2349500"/>
            <a:ext cx="144463" cy="151130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12" grpId="0"/>
      <p:bldP spid="18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r="48837"/>
          <a:stretch>
            <a:fillRect/>
          </a:stretch>
        </p:blipFill>
        <p:spPr bwMode="auto">
          <a:xfrm>
            <a:off x="1692275" y="765175"/>
            <a:ext cx="5975350" cy="526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150</TotalTime>
  <Words>132</Words>
  <Application>Microsoft Office PowerPoint</Application>
  <PresentationFormat>Экран (4:3)</PresentationFormat>
  <Paragraphs>48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Constantia</vt:lpstr>
      <vt:lpstr>Wingdings 2</vt:lpstr>
      <vt:lpstr>Поток</vt:lpstr>
      <vt:lpstr>Муниципальное бюджетное общеобразовательное учреждение «Средняя общеобразовательная школа №19» г. Новочебоксарска Чувашской Республики </vt:lpstr>
      <vt:lpstr>Слайд 2</vt:lpstr>
      <vt:lpstr>Насекомые</vt:lpstr>
      <vt:lpstr>Тема: Кто такие рыбы?</vt:lpstr>
      <vt:lpstr>Каких только рыб нет!</vt:lpstr>
      <vt:lpstr>Слайд 6</vt:lpstr>
      <vt:lpstr>Слайд 7</vt:lpstr>
      <vt:lpstr>Строение тела рыбы</vt:lpstr>
      <vt:lpstr>Слайд 9</vt:lpstr>
      <vt:lpstr>Плавательный пузырь</vt:lpstr>
      <vt:lpstr>Боковая линия</vt:lpstr>
      <vt:lpstr>Чешуя</vt:lpstr>
      <vt:lpstr>Слайд 13</vt:lpstr>
      <vt:lpstr>Слайд 14</vt:lpstr>
      <vt:lpstr>На дне, где тихо и темно, лежит усатое бревно.</vt:lpstr>
      <vt:lpstr>Хвостом виляет, Зубаста, а не лает.</vt:lpstr>
      <vt:lpstr>Сом</vt:lpstr>
      <vt:lpstr>Щука</vt:lpstr>
      <vt:lpstr>Камбала</vt:lpstr>
      <vt:lpstr>Слайд 20</vt:lpstr>
      <vt:lpstr>ПЛАН</vt:lpstr>
      <vt:lpstr>Узнай рыб по силуэтам.</vt:lpstr>
      <vt:lpstr>ПРОВЕРКА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Home</cp:lastModifiedBy>
  <cp:revision>35</cp:revision>
  <dcterms:created xsi:type="dcterms:W3CDTF">2012-10-15T16:36:10Z</dcterms:created>
  <dcterms:modified xsi:type="dcterms:W3CDTF">2020-09-09T06:42:21Z</dcterms:modified>
</cp:coreProperties>
</file>