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9" r:id="rId4"/>
    <p:sldId id="258" r:id="rId5"/>
    <p:sldId id="269" r:id="rId6"/>
    <p:sldId id="270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8841" autoAdjust="0"/>
  </p:normalViewPr>
  <p:slideViewPr>
    <p:cSldViewPr snapToGrid="0">
      <p:cViewPr varScale="1">
        <p:scale>
          <a:sx n="108" d="100"/>
          <a:sy n="108" d="100"/>
        </p:scale>
        <p:origin x="1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43000" y="3210471"/>
            <a:ext cx="6858000" cy="2387600"/>
          </a:xfrm>
        </p:spPr>
        <p:txBody>
          <a:bodyPr/>
          <a:lstStyle/>
          <a:p>
            <a:r>
              <a:rPr lang="ru-RU" dirty="0" smtClean="0"/>
              <a:t>Безопасность для обучающихся 2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C:\Users\Администратор\Desktop\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352" y="367862"/>
            <a:ext cx="8513379" cy="6343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C:\Users\Администратор\Desktop\DOU07-020.jpg"/>
          <p:cNvPicPr>
            <a:picLocks noChangeAspect="1" noChangeArrowheads="1"/>
          </p:cNvPicPr>
          <p:nvPr/>
        </p:nvPicPr>
        <p:blipFill>
          <a:blip r:embed="rId2"/>
          <a:srcRect l="2941" t="13829" r="3741" b="9748"/>
          <a:stretch>
            <a:fillRect/>
          </a:stretch>
        </p:blipFill>
        <p:spPr bwMode="auto">
          <a:xfrm>
            <a:off x="171009" y="146032"/>
            <a:ext cx="8647169" cy="6422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2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Соблюдай правила поведения </a:t>
            </a:r>
            <a:br>
              <a:rPr lang="ru-RU" sz="3100" b="1" dirty="0" smtClean="0"/>
            </a:br>
            <a:r>
              <a:rPr lang="ru-RU" sz="3100" b="1" dirty="0" smtClean="0"/>
              <a:t>около водоёмов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ru-RU" dirty="0"/>
          </a:p>
        </p:txBody>
      </p:sp>
      <p:pic>
        <p:nvPicPr>
          <p:cNvPr id="4098" name="Picture 2" descr="C:\Users\Администратор\Desktop\vetkovski_raion_navodnenie_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88" y="1271095"/>
            <a:ext cx="4162336" cy="5297871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img19.jpg"/>
          <p:cNvPicPr>
            <a:picLocks noChangeAspect="1" noChangeArrowheads="1"/>
          </p:cNvPicPr>
          <p:nvPr/>
        </p:nvPicPr>
        <p:blipFill>
          <a:blip r:embed="rId3"/>
          <a:srcRect l="5263" t="23060" r="11289" b="14412"/>
          <a:stretch>
            <a:fillRect/>
          </a:stretch>
        </p:blipFill>
        <p:spPr bwMode="auto">
          <a:xfrm>
            <a:off x="4406771" y="1303283"/>
            <a:ext cx="4737229" cy="5328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Соблюдай правила безопасности при обращении с животными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ru-RU" dirty="0"/>
          </a:p>
        </p:txBody>
      </p:sp>
      <p:pic>
        <p:nvPicPr>
          <p:cNvPr id="5122" name="Picture 2" descr="C:\Users\Администратор\Desktop\pravilapovedeniyasjivotnyimi.jpg"/>
          <p:cNvPicPr>
            <a:picLocks noChangeAspect="1" noChangeArrowheads="1"/>
          </p:cNvPicPr>
          <p:nvPr/>
        </p:nvPicPr>
        <p:blipFill>
          <a:blip r:embed="rId2"/>
          <a:srcRect t="9840" b="14446"/>
          <a:stretch>
            <a:fillRect/>
          </a:stretch>
        </p:blipFill>
        <p:spPr bwMode="auto">
          <a:xfrm>
            <a:off x="0" y="1226372"/>
            <a:ext cx="4464424" cy="5631627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im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6828" y="957625"/>
            <a:ext cx="1955279" cy="2605409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img37.jpg"/>
          <p:cNvPicPr>
            <a:picLocks noChangeAspect="1" noChangeArrowheads="1"/>
          </p:cNvPicPr>
          <p:nvPr/>
        </p:nvPicPr>
        <p:blipFill>
          <a:blip r:embed="rId4"/>
          <a:srcRect l="3013" t="16252" r="14228" b="7411"/>
          <a:stretch>
            <a:fillRect/>
          </a:stretch>
        </p:blipFill>
        <p:spPr bwMode="auto">
          <a:xfrm>
            <a:off x="4191860" y="3439426"/>
            <a:ext cx="4952140" cy="3418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37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Соблюдай правила личной </a:t>
            </a:r>
            <a:br>
              <a:rPr lang="ru-RU" sz="3100" b="1" dirty="0" smtClean="0"/>
            </a:br>
            <a:r>
              <a:rPr lang="ru-RU" sz="3100" b="1" dirty="0" smtClean="0"/>
              <a:t>безопасности на улице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6146" name="Picture 2" descr="C:\Users\Администратор\Desktop\26e4ad47bf929db0e3b952f6ae7db571.jpg"/>
          <p:cNvPicPr>
            <a:picLocks noChangeAspect="1" noChangeArrowheads="1"/>
          </p:cNvPicPr>
          <p:nvPr/>
        </p:nvPicPr>
        <p:blipFill>
          <a:blip r:embed="rId2"/>
          <a:srcRect t="7861"/>
          <a:stretch>
            <a:fillRect/>
          </a:stretch>
        </p:blipFill>
        <p:spPr bwMode="auto">
          <a:xfrm>
            <a:off x="388884" y="1145628"/>
            <a:ext cx="8429296" cy="5555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Соблюдай правила поведения, </a:t>
            </a:r>
            <a:br>
              <a:rPr lang="ru-RU" sz="3100" b="1" dirty="0" smtClean="0"/>
            </a:br>
            <a:r>
              <a:rPr lang="ru-RU" sz="3100" b="1" dirty="0" smtClean="0"/>
              <a:t>когда ты один дома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7171" name="Picture 3" descr="C:\Users\Администратор\Desktop\odindo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269" y="1334814"/>
            <a:ext cx="8523890" cy="5384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88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Соблюдай правила поведения на железной дороге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8194" name="Picture 2" descr="C:\Users\Администратор\Desktop\f349j034.jpg"/>
          <p:cNvPicPr>
            <a:picLocks noChangeAspect="1" noChangeArrowheads="1"/>
          </p:cNvPicPr>
          <p:nvPr/>
        </p:nvPicPr>
        <p:blipFill>
          <a:blip r:embed="rId2"/>
          <a:srcRect l="4842" t="7263" r="349" b="4352"/>
          <a:stretch>
            <a:fillRect/>
          </a:stretch>
        </p:blipFill>
        <p:spPr bwMode="auto">
          <a:xfrm>
            <a:off x="170122" y="1010093"/>
            <a:ext cx="8973878" cy="5673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378" y="130581"/>
            <a:ext cx="7886700" cy="405447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Инструктаж по ТБ на осенних каникулах</a:t>
            </a:r>
            <a:endParaRPr lang="ru-RU" sz="24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1757308" y="2866695"/>
            <a:ext cx="6435725" cy="555625"/>
            <a:chOff x="1248" y="1440"/>
            <a:chExt cx="4054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932" y="1462"/>
              <a:ext cx="33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/>
                <a:t>Соблюдай правила поведения около водоёмов</a:t>
              </a:r>
              <a:endParaRPr lang="en-US" sz="2000" dirty="0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730559" y="636862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917" y="2065"/>
              <a:ext cx="180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/>
                <a:t>Соблюдай правила ПДД 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751085" y="1198231"/>
            <a:ext cx="6019800" cy="708025"/>
            <a:chOff x="1248" y="2546"/>
            <a:chExt cx="3792" cy="446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904" y="2546"/>
              <a:ext cx="313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/>
                <a:t>Соблюдай правила пожарной безопасности</a:t>
              </a:r>
            </a:p>
            <a:p>
              <a:r>
                <a:rPr lang="ru-RU" sz="2000" dirty="0" smtClean="0"/>
                <a:t> и обращения с электроприборами</a:t>
              </a:r>
              <a:endParaRPr lang="en-US" sz="20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776467" y="2101080"/>
            <a:ext cx="6546850" cy="676275"/>
            <a:chOff x="1248" y="3230"/>
            <a:chExt cx="4124" cy="426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965" y="3252"/>
              <a:ext cx="34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/>
                <a:t>Соблюдай правила поведения в общественных </a:t>
              </a:r>
            </a:p>
            <a:p>
              <a:pPr>
                <a:lnSpc>
                  <a:spcPct val="80000"/>
                </a:lnSpc>
              </a:pPr>
              <a:r>
                <a:rPr lang="ru-RU" sz="2000" dirty="0" smtClean="0"/>
                <a:t>местах</a:t>
              </a:r>
              <a:r>
                <a:rPr lang="ru-RU" sz="2400" dirty="0" smtClean="0"/>
                <a:t> 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1745648" y="3425823"/>
            <a:ext cx="6564313" cy="708025"/>
            <a:chOff x="1248" y="3166"/>
            <a:chExt cx="4135" cy="446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858" y="3166"/>
              <a:ext cx="352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/>
                <a:t>Соблюдай правила безопасности при обращении</a:t>
              </a:r>
            </a:p>
            <a:p>
              <a:r>
                <a:rPr lang="ru-RU" sz="2000" dirty="0" smtClean="0"/>
                <a:t> с животными</a:t>
              </a:r>
              <a:endParaRPr lang="en-US" sz="2000" dirty="0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1809388" y="4184101"/>
            <a:ext cx="6810376" cy="555625"/>
            <a:chOff x="1248" y="2030"/>
            <a:chExt cx="4290" cy="350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gray">
            <a:xfrm>
              <a:off x="1917" y="2065"/>
              <a:ext cx="3621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/>
                <a:t>Соблюдай правила личной безопасности на улице</a:t>
              </a: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6</a:t>
              </a:r>
              <a:endParaRPr lang="en-US" sz="2400" b="1" dirty="0"/>
            </a:p>
          </p:txBody>
        </p:sp>
      </p:grp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1819404" y="4999800"/>
            <a:ext cx="6815139" cy="555625"/>
            <a:chOff x="1248" y="2640"/>
            <a:chExt cx="4293" cy="350"/>
          </a:xfrm>
        </p:grpSpPr>
        <p:sp>
          <p:nvSpPr>
            <p:cNvPr id="34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gray">
            <a:xfrm>
              <a:off x="1864" y="2645"/>
              <a:ext cx="367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/>
                <a:t>Соблюдай правила поведения, когда ты один дома</a:t>
              </a: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7</a:t>
              </a:r>
              <a:endParaRPr lang="en-US" sz="2400" b="1" dirty="0"/>
            </a:p>
          </p:txBody>
        </p:sp>
      </p:grpSp>
      <p:grpSp>
        <p:nvGrpSpPr>
          <p:cNvPr id="43" name="Group 17"/>
          <p:cNvGrpSpPr>
            <a:grpSpLocks/>
          </p:cNvGrpSpPr>
          <p:nvPr/>
        </p:nvGrpSpPr>
        <p:grpSpPr bwMode="auto">
          <a:xfrm>
            <a:off x="1797489" y="5799132"/>
            <a:ext cx="6816725" cy="584200"/>
            <a:chOff x="1248" y="3212"/>
            <a:chExt cx="4294" cy="368"/>
          </a:xfrm>
        </p:grpSpPr>
        <p:sp>
          <p:nvSpPr>
            <p:cNvPr id="4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gray">
            <a:xfrm>
              <a:off x="1905" y="3212"/>
              <a:ext cx="363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/>
                <a:t>Соблюдай правила поведения на железной дороге</a:t>
              </a: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8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дминистратор\Desktop\img13.jpg"/>
          <p:cNvPicPr>
            <a:picLocks noChangeAspect="1" noChangeArrowheads="1"/>
          </p:cNvPicPr>
          <p:nvPr/>
        </p:nvPicPr>
        <p:blipFill>
          <a:blip r:embed="rId2"/>
          <a:srcRect l="4534" b="9068"/>
          <a:stretch>
            <a:fillRect/>
          </a:stretch>
        </p:blipFill>
        <p:spPr bwMode="auto">
          <a:xfrm>
            <a:off x="809297" y="982718"/>
            <a:ext cx="7966843" cy="5691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712" y="165429"/>
            <a:ext cx="7886700" cy="8120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Соблюдай правила ПДД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41" y="711380"/>
            <a:ext cx="8513380" cy="58786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7655"/>
            <a:ext cx="7886700" cy="6306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Соблюдай правила ПДД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4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5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8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84122" cy="854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Соблюдай правила пожарной безопасности</a:t>
            </a:r>
            <a:br>
              <a:rPr lang="ru-RU" sz="3100" b="1" dirty="0" smtClean="0"/>
            </a:br>
            <a:r>
              <a:rPr lang="ru-RU" sz="3100" b="1" dirty="0" smtClean="0"/>
              <a:t> и обращения с электроприборами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ru-RU" dirty="0"/>
          </a:p>
        </p:txBody>
      </p:sp>
      <p:pic>
        <p:nvPicPr>
          <p:cNvPr id="2050" name="Picture 2" descr="C:\Users\Администратор\Desktop\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342" y="1008994"/>
            <a:ext cx="3872525" cy="2924449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htmlconvd-JfBD7u_html_7c8bee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62018"/>
            <a:ext cx="2921876" cy="2995982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001_profilaktika.jpg"/>
          <p:cNvPicPr>
            <a:picLocks noChangeAspect="1" noChangeArrowheads="1"/>
          </p:cNvPicPr>
          <p:nvPr/>
        </p:nvPicPr>
        <p:blipFill>
          <a:blip r:embed="rId4"/>
          <a:srcRect l="15687" r="19624"/>
          <a:stretch>
            <a:fillRect/>
          </a:stretch>
        </p:blipFill>
        <p:spPr bwMode="auto">
          <a:xfrm>
            <a:off x="4939862" y="3218597"/>
            <a:ext cx="4204138" cy="3639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6322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100" b="1" dirty="0" smtClean="0"/>
              <a:t>Соблюдай правила поведения в общественных местах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3074" name="Picture 2" descr="C:\Users\Администратор\Desktop\f9a822031b9058005e7a5fc465ead4cb.jpg"/>
          <p:cNvPicPr>
            <a:picLocks noChangeAspect="1" noChangeArrowheads="1"/>
          </p:cNvPicPr>
          <p:nvPr/>
        </p:nvPicPr>
        <p:blipFill>
          <a:blip r:embed="rId2"/>
          <a:srcRect t="14231"/>
          <a:stretch>
            <a:fillRect/>
          </a:stretch>
        </p:blipFill>
        <p:spPr bwMode="auto">
          <a:xfrm>
            <a:off x="4393324" y="1050939"/>
            <a:ext cx="4750677" cy="5807062"/>
          </a:xfrm>
          <a:prstGeom prst="rect">
            <a:avLst/>
          </a:prstGeom>
          <a:noFill/>
        </p:spPr>
      </p:pic>
      <p:pic>
        <p:nvPicPr>
          <p:cNvPr id="3078" name="Picture 6" descr="C:\Users\Администратор\Desktop\pravila-povedenija.jpg"/>
          <p:cNvPicPr>
            <a:picLocks noChangeAspect="1" noChangeArrowheads="1"/>
          </p:cNvPicPr>
          <p:nvPr/>
        </p:nvPicPr>
        <p:blipFill>
          <a:blip r:embed="rId3"/>
          <a:srcRect l="4189" t="21120"/>
          <a:stretch>
            <a:fillRect/>
          </a:stretch>
        </p:blipFill>
        <p:spPr bwMode="auto">
          <a:xfrm>
            <a:off x="168166" y="1366345"/>
            <a:ext cx="4153309" cy="5076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109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Безопасность для обучающихся 2 класс</vt:lpstr>
      <vt:lpstr>Инструктаж по ТБ на осенних каникулах</vt:lpstr>
      <vt:lpstr>Соблюдай правила ПДД</vt:lpstr>
      <vt:lpstr>Соблюдай правила ПДД</vt:lpstr>
      <vt:lpstr>Презентация PowerPoint</vt:lpstr>
      <vt:lpstr>Презентация PowerPoint</vt:lpstr>
      <vt:lpstr>Презентация PowerPoint</vt:lpstr>
      <vt:lpstr>Соблюдай правила пожарной безопасности  и обращения с электроприборами </vt:lpstr>
      <vt:lpstr>Соблюдай правила поведения в общественных местах  </vt:lpstr>
      <vt:lpstr>Презентация PowerPoint</vt:lpstr>
      <vt:lpstr>Презентация PowerPoint</vt:lpstr>
      <vt:lpstr>Соблюдай правила поведения  около водоёмов </vt:lpstr>
      <vt:lpstr>Соблюдай правила безопасности при обращении с животными </vt:lpstr>
      <vt:lpstr>Соблюдай правила личной  безопасности на улице </vt:lpstr>
      <vt:lpstr>Соблюдай правила поведения,  когда ты один дома </vt:lpstr>
      <vt:lpstr>Соблюдай правила поведения на железной дороге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для детей в каникулярное время</dc:title>
  <dc:creator>Acer</dc:creator>
  <cp:lastModifiedBy>Учитель</cp:lastModifiedBy>
  <cp:revision>15</cp:revision>
  <dcterms:created xsi:type="dcterms:W3CDTF">2014-11-21T11:00:06Z</dcterms:created>
  <dcterms:modified xsi:type="dcterms:W3CDTF">2019-09-02T06:28:16Z</dcterms:modified>
</cp:coreProperties>
</file>