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57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1504" cy="69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908720"/>
            <a:ext cx="5064143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сентября </a:t>
            </a:r>
          </a:p>
          <a:p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День Знаний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9369" y="4653136"/>
            <a:ext cx="4321175" cy="1368152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4688832"/>
            <a:ext cx="41206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Автор: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Полякова Елена Анатольевна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МДОБУ «Д/С №3 ЛГО»</a:t>
            </a:r>
          </a:p>
          <a:p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369" y="3369893"/>
            <a:ext cx="4764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Подготовительная группа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shool_autumn_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42"/>
            <a:ext cx="9144000" cy="690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07"/>
            <a:ext cx="8784976" cy="6229627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7422" y="6021288"/>
            <a:ext cx="8797065" cy="77074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Школьники учатся в классе, сидят за партами, учитель пишет на доске 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ool_autumn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6248735"/>
            <a:ext cx="4932040" cy="576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На урок зовёт звонок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Zvon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08912" cy="5904656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ool_autumn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6248735"/>
            <a:ext cx="5875142" cy="576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Между уроками в школе перемена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09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7" y="188639"/>
            <a:ext cx="8497685" cy="6060095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97196729_aw3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6111716"/>
            <a:ext cx="7524328" cy="74628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>
                <a:solidFill>
                  <a:srgbClr val="FF0000"/>
                </a:solidFill>
              </a:rPr>
              <a:t>детском саду детей встречает воспитатель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воспитатель42423м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5995084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97196729_aw3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6093297"/>
            <a:ext cx="8748464" cy="73221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1 сентября, в детском саду начинаются занятия, как и в школе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b190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2"/>
          <a:stretch/>
        </p:blipFill>
        <p:spPr bwMode="auto">
          <a:xfrm>
            <a:off x="251520" y="116632"/>
            <a:ext cx="8640960" cy="5976665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97196729_aw3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-1" y="6248735"/>
            <a:ext cx="8904469" cy="576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Дошкольники </a:t>
            </a:r>
            <a:r>
              <a:rPr lang="ru-RU" sz="2800" b="1" dirty="0" smtClean="0">
                <a:solidFill>
                  <a:srgbClr val="FF0000"/>
                </a:solidFill>
              </a:rPr>
              <a:t>сидят за столами, а не за партами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3-700-news-5954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1" y="116631"/>
            <a:ext cx="8664938" cy="6132103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97196729_aw3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6248735"/>
            <a:ext cx="9036496" cy="576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В группе тоже есть доска, но меньше чем в </a:t>
            </a:r>
            <a:r>
              <a:rPr lang="ru-RU" sz="2800" b="1" dirty="0" smtClean="0">
                <a:solidFill>
                  <a:srgbClr val="FF0000"/>
                </a:solidFill>
              </a:rPr>
              <a:t>школе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img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4" cy="6114831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97196729_aw3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6248735"/>
            <a:ext cx="8964488" cy="576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После занятий дети гуляют с воспитателем на </a:t>
            </a:r>
            <a:r>
              <a:rPr lang="ru-RU" sz="2800" b="1" dirty="0" smtClean="0">
                <a:solidFill>
                  <a:srgbClr val="FF0000"/>
                </a:solidFill>
              </a:rPr>
              <a:t>улице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s20253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" y="116632"/>
            <a:ext cx="8392796" cy="6048672"/>
          </a:xfrm>
          <a:prstGeom prst="round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97196729_aw3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12658858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784975" cy="5904657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6021289"/>
            <a:ext cx="8964488" cy="80422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В школе ученики не спят, а в детском саду отдыхают после </a:t>
            </a:r>
            <a:r>
              <a:rPr lang="ru-RU" sz="2800" b="1" dirty="0" smtClean="0">
                <a:solidFill>
                  <a:srgbClr val="FF0000"/>
                </a:solidFill>
              </a:rPr>
              <a:t>обеда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97196729_aw3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5661248"/>
            <a:ext cx="9144000" cy="116426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Пройдет немного времени, и вы станете </a:t>
            </a:r>
            <a:r>
              <a:rPr lang="ru-RU" sz="2800" b="1" dirty="0" smtClean="0">
                <a:solidFill>
                  <a:srgbClr val="FF0000"/>
                </a:solidFill>
              </a:rPr>
              <a:t>первоклашками</a:t>
            </a:r>
            <a:r>
              <a:rPr lang="ru-RU" sz="2800" b="1" dirty="0">
                <a:solidFill>
                  <a:srgbClr val="FF0000"/>
                </a:solidFill>
              </a:rPr>
              <a:t>, для вас прозвенит ваш первый </a:t>
            </a:r>
            <a:r>
              <a:rPr lang="ru-RU" sz="2800" b="1" dirty="0" smtClean="0">
                <a:solidFill>
                  <a:srgbClr val="FF0000"/>
                </a:solidFill>
              </a:rPr>
              <a:t>звонок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121113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"/>
            <a:ext cx="8568952" cy="5661247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ol_autumn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3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:\Галина\Рабочий стол\119675439_large_0_102f52_b4e68c1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90" y="229406"/>
            <a:ext cx="68407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97196729_aw3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051720" y="6020594"/>
            <a:ext cx="5400600" cy="80422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Скоро в школу 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11653_html_cfd9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" y="188640"/>
            <a:ext cx="7999413" cy="58319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hool_autumn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8" y="188640"/>
            <a:ext cx="8676964" cy="5904656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2843" y="6212477"/>
            <a:ext cx="8785225" cy="63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Все школьники страны в этот день идут в </a:t>
            </a:r>
            <a:r>
              <a:rPr lang="ru-RU" sz="2800" b="1" dirty="0" smtClean="0">
                <a:solidFill>
                  <a:srgbClr val="FF0000"/>
                </a:solidFill>
              </a:rPr>
              <a:t>школу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ool_autumn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282797214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9" y="116632"/>
            <a:ext cx="8856983" cy="6408439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3589" y="6160226"/>
            <a:ext cx="5113337" cy="635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Они идут в форме и с цветами</a:t>
            </a:r>
          </a:p>
        </p:txBody>
      </p:sp>
    </p:spTree>
    <p:extLst>
      <p:ext uri="{BB962C8B-B14F-4D97-AF65-F5344CB8AC3E}">
        <p14:creationId xmlns:p14="http://schemas.microsoft.com/office/powerpoint/2010/main" val="1133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ool_autumn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4762"/>
            <a:ext cx="92519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F:\Галина\Рабочий стол\1ПСЛ-005-640x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213"/>
            <a:ext cx="8856984" cy="63085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977" y="6052680"/>
            <a:ext cx="5113337" cy="7842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977" y="6052679"/>
            <a:ext cx="4824536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</a:rPr>
              <a:t>Кто встречает их в школе?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</a:rPr>
              <a:t>Учитель.</a:t>
            </a:r>
          </a:p>
        </p:txBody>
      </p:sp>
    </p:spTree>
    <p:extLst>
      <p:ext uri="{BB962C8B-B14F-4D97-AF65-F5344CB8AC3E}">
        <p14:creationId xmlns:p14="http://schemas.microsoft.com/office/powerpoint/2010/main" val="16569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ool_autumn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4762"/>
            <a:ext cx="92519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513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16632"/>
            <a:ext cx="8568952" cy="6192415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6260126"/>
            <a:ext cx="7272808" cy="576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6260126"/>
            <a:ext cx="7308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1 сентября для первоклашек звучит первый звонок.</a:t>
            </a:r>
          </a:p>
        </p:txBody>
      </p:sp>
    </p:spTree>
    <p:extLst>
      <p:ext uri="{BB962C8B-B14F-4D97-AF65-F5344CB8AC3E}">
        <p14:creationId xmlns:p14="http://schemas.microsoft.com/office/powerpoint/2010/main" val="33520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ool_autumn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4762"/>
            <a:ext cx="92519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4ff33281cb81e8dab966721e3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3" y="116632"/>
            <a:ext cx="8876934" cy="6337449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6260126"/>
            <a:ext cx="5520057" cy="576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502" y="6317682"/>
            <a:ext cx="5459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Что берут школьники с собой в школу? </a:t>
            </a:r>
          </a:p>
        </p:txBody>
      </p:sp>
    </p:spTree>
    <p:extLst>
      <p:ext uri="{BB962C8B-B14F-4D97-AF65-F5344CB8AC3E}">
        <p14:creationId xmlns:p14="http://schemas.microsoft.com/office/powerpoint/2010/main" val="19198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ool_autumn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4762"/>
            <a:ext cx="92519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6248735"/>
            <a:ext cx="5875142" cy="576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7" descr="1346823337_zakon-ob-obrazovan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69170" cy="593818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627" y="6363849"/>
            <a:ext cx="557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Что ребята несут в портфеле? Учебники.</a:t>
            </a:r>
          </a:p>
        </p:txBody>
      </p:sp>
    </p:spTree>
    <p:extLst>
      <p:ext uri="{BB962C8B-B14F-4D97-AF65-F5344CB8AC3E}">
        <p14:creationId xmlns:p14="http://schemas.microsoft.com/office/powerpoint/2010/main" val="22068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ool_autumn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4762"/>
            <a:ext cx="92519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1280716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048672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6248735"/>
            <a:ext cx="5875142" cy="576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И школьные принадлежности</a:t>
            </a:r>
          </a:p>
        </p:txBody>
      </p:sp>
    </p:spTree>
    <p:extLst>
      <p:ext uri="{BB962C8B-B14F-4D97-AF65-F5344CB8AC3E}">
        <p14:creationId xmlns:p14="http://schemas.microsoft.com/office/powerpoint/2010/main" val="31303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172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6</cp:revision>
  <dcterms:created xsi:type="dcterms:W3CDTF">2018-03-05T10:12:41Z</dcterms:created>
  <dcterms:modified xsi:type="dcterms:W3CDTF">2018-03-06T13:26:40Z</dcterms:modified>
</cp:coreProperties>
</file>