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61" r:id="rId4"/>
    <p:sldId id="262" r:id="rId5"/>
    <p:sldId id="286" r:id="rId6"/>
    <p:sldId id="287" r:id="rId7"/>
    <p:sldId id="264" r:id="rId8"/>
    <p:sldId id="259" r:id="rId9"/>
    <p:sldId id="267" r:id="rId10"/>
    <p:sldId id="268" r:id="rId11"/>
    <p:sldId id="269" r:id="rId12"/>
    <p:sldId id="270" r:id="rId13"/>
    <p:sldId id="288" r:id="rId14"/>
    <p:sldId id="272" r:id="rId15"/>
    <p:sldId id="274" r:id="rId16"/>
    <p:sldId id="290" r:id="rId17"/>
    <p:sldId id="283" r:id="rId18"/>
    <p:sldId id="284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8412" autoAdjust="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E3E06-58BB-42F5-B86E-32BC3F3B9143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6750D-20B0-49C8-ABE7-00A96DDA6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6750D-20B0-49C8-ABE7-00A96DDA6C3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4" Type="http://schemas.openxmlformats.org/officeDocument/2006/relationships/image" Target="../media/image21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openxmlformats.org/officeDocument/2006/relationships/image" Target="../media/image34.jpeg"/><Relationship Id="rId3" Type="http://schemas.openxmlformats.org/officeDocument/2006/relationships/image" Target="../media/image5.jpeg"/><Relationship Id="rId12" Type="http://schemas.microsoft.com/office/2007/relationships/hdphoto" Target="../media/hdphoto2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5" Type="http://schemas.openxmlformats.org/officeDocument/2006/relationships/image" Target="../media/image14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Relationship Id="rId14" Type="http://schemas.microsoft.com/office/2007/relationships/hdphoto" Target="../media/hdphoto29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image" Target="../media/image38.jpeg"/><Relationship Id="rId14" Type="http://schemas.microsoft.com/office/2007/relationships/hdphoto" Target="../media/hdphoto3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0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99176" cy="511256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37 МУНИЦИПАЛЬНОГО ОБРАЗОВАНИЯ ТИМАШЕВСКИЙ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Проект «Транспорт»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средней группе «Полянка»</a:t>
            </a:r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Подготовила</a:t>
            </a:r>
            <a:r>
              <a:rPr lang="ru-RU" sz="2700" b="1" dirty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  <a:r>
              <a:rPr lang="ru-RU" sz="2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воспитатель </a:t>
            </a:r>
            <a:r>
              <a:rPr lang="ru-RU" sz="27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С.А.Криковец</a:t>
            </a:r>
            <a:r>
              <a:rPr lang="ru-RU" sz="2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2020 </a:t>
            </a: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Home\Desktop\3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340" y="4797152"/>
            <a:ext cx="2533332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ome\Desktop\700_FO43943291_798fbf0f6c2d46c321e6cad45a605d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0"/>
            <a:ext cx="1512168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548680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Игровая </a:t>
            </a:r>
            <a:r>
              <a:rPr lang="ru-RU" sz="2800" b="1" u="sng" dirty="0" smtClean="0">
                <a:solidFill>
                  <a:srgbClr val="C00000"/>
                </a:solidFill>
              </a:rPr>
              <a:t>деятельность</a:t>
            </a:r>
          </a:p>
          <a:p>
            <a:pPr algn="ctr"/>
            <a:endParaRPr lang="ru-RU" sz="2000" b="1" u="sng" dirty="0">
              <a:solidFill>
                <a:srgbClr val="C00000"/>
              </a:solidFill>
            </a:endParaRPr>
          </a:p>
          <a:p>
            <a:r>
              <a:rPr lang="ru-RU" sz="2000" b="1" u="sng" dirty="0">
                <a:solidFill>
                  <a:srgbClr val="C00000"/>
                </a:solidFill>
              </a:rPr>
              <a:t>Дидактические игры: </a:t>
            </a:r>
            <a:r>
              <a:rPr lang="ru-RU" sz="2000" b="1" dirty="0">
                <a:solidFill>
                  <a:srgbClr val="C00000"/>
                </a:solidFill>
              </a:rPr>
              <a:t>«Третий лишний», «Собери автомобиль», </a:t>
            </a:r>
            <a:r>
              <a:rPr lang="ru-RU" sz="2000" b="1" dirty="0" smtClean="0">
                <a:solidFill>
                  <a:srgbClr val="C00000"/>
                </a:solidFill>
              </a:rPr>
              <a:t>«Собери трактор».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Home\Desktop\Рабочие\IMG-20200117-WA000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2" y="2204864"/>
            <a:ext cx="403244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ome\Desktop\Рабочие\20200114_16293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12160" y="3572341"/>
            <a:ext cx="2433948" cy="1825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ome\Desktop\3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5517232"/>
            <a:ext cx="1565174" cy="1044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052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Home\Desktop\Рабочие\20200114_1628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47750" y="548680"/>
            <a:ext cx="355239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ome\Desktop\Рабочие\20200114_1629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492896"/>
            <a:ext cx="722549" cy="813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ome\Desktop\Рабочие\20200114_163237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547662" y="3716566"/>
            <a:ext cx="3035495" cy="2276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ome\Desktop\Рабочие\20200114_162851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652119" y="1484784"/>
            <a:ext cx="3072341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ome\Desktop\kap-mobil-terbuk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067" y="4149080"/>
            <a:ext cx="255332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990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Игра-конструирование: </a:t>
            </a:r>
            <a:r>
              <a:rPr lang="ru-RU" sz="2400" b="1" dirty="0" smtClean="0">
                <a:solidFill>
                  <a:srgbClr val="C00000"/>
                </a:solidFill>
              </a:rPr>
              <a:t>«Гараж для автомобиля»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endParaRPr lang="ru-RU" sz="2400" dirty="0"/>
          </a:p>
        </p:txBody>
      </p:sp>
      <p:pic>
        <p:nvPicPr>
          <p:cNvPr id="4" name="Picture 2" descr="C:\Users\Home\Desktop\Рабочие\20200114_0923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31640" y="1124744"/>
            <a:ext cx="355239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ome\Desktop\Рабочие\20200114_0923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1872208" cy="2386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ome\Desktop\Рабочие\20200114_092549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36096" y="1124744"/>
            <a:ext cx="3381476" cy="2536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ome\Desktop\Рабочие\20200114_09245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491880" y="3933056"/>
            <a:ext cx="3072341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Desktop\35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096313"/>
            <a:ext cx="1949446" cy="145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208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Игровая деятельность на прогулке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7171" name="Picture 3" descr="C:\Users\Home\Desktop\0826c03eace047921d3a2f4e6fa9560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479" y="4781361"/>
            <a:ext cx="1480965" cy="1670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ome\Desktop\Рабочие\20200114_10532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1862738"/>
            <a:ext cx="2832549" cy="2124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Рабочие\20200114_10555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7" y="1043810"/>
            <a:ext cx="2988233" cy="2241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Desktop\Рабочие\20200114_10580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21088" y="4300813"/>
            <a:ext cx="2774020" cy="2080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ome\Desktop\3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886" y="4275092"/>
            <a:ext cx="1416374" cy="1044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558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48680"/>
            <a:ext cx="7272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Художественно-эстетическое </a:t>
            </a:r>
            <a:r>
              <a:rPr lang="ru-RU" sz="2800" b="1" u="sng" dirty="0" smtClean="0">
                <a:solidFill>
                  <a:srgbClr val="C00000"/>
                </a:solidFill>
              </a:rPr>
              <a:t>развитие</a:t>
            </a:r>
          </a:p>
          <a:p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Рисование «Транспорт»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Home\Desktop\Рабочие\20200114_16170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66678" y="2330710"/>
            <a:ext cx="3000559" cy="2250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ome\Desktop\Рабочие\20200114_16210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2" y="1700808"/>
            <a:ext cx="3564036" cy="267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Home\Desktop\Рабочие\20200114_1623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65930" y="5625485"/>
            <a:ext cx="57998" cy="75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Home\Desktop\Рабочие\20200114_161359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148064" y="4580535"/>
            <a:ext cx="3036621" cy="2277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Home\Desktop\Рабочие\20200114_16232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45719" cy="6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Home\Desktop\Рабочие\20200114_161406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969" y="5135415"/>
            <a:ext cx="294328" cy="508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Home\Desktop\355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4838536"/>
            <a:ext cx="1565174" cy="1044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159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20688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Аппликация «Автобус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Home\Desktop\Рабочие\IMG-20200117-WA01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2370" y="1052736"/>
            <a:ext cx="2663565" cy="1997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esktop\Рабочие\IMG-20200117-WA010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5556108" y="932723"/>
            <a:ext cx="2496278" cy="230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ome\Desktop\Рабочие\IMG-20200117-WA01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553" y="1154361"/>
            <a:ext cx="77532" cy="114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ome\Desktop\Рабочие\IMG-20200117-WA0109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843808" y="3158970"/>
            <a:ext cx="4118814" cy="3089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Home\Desktop\IMG-20200117-WA0106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5400000">
            <a:off x="5541008" y="3620776"/>
            <a:ext cx="60959" cy="45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Home\Desktop\IMG-20200117-WA010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775489"/>
            <a:ext cx="144016" cy="215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868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20688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Фото-отчет от родителей.</a:t>
            </a:r>
          </a:p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Home\Desktop\Рабочие\IMG-20200117-WA01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1412776"/>
            <a:ext cx="1728192" cy="1322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esktop\Рабочие\IMG-20200117-WA010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19672" y="3861048"/>
            <a:ext cx="1900461" cy="2534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ome\Desktop\Рабочие\IMG-20200117-WA010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67944" y="1412776"/>
            <a:ext cx="1726357" cy="1311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ome\Desktop\Рабочие\IMG-20200117-WA010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92415" y="715089"/>
            <a:ext cx="1842387" cy="245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Home\Desktop\IMG-20200117-WA010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11960" y="3861048"/>
            <a:ext cx="1943535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Home\Desktop\IMG-20200117-WA010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726415" y="3707314"/>
            <a:ext cx="2012293" cy="2602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868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7"/>
            <a:ext cx="75608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Работа с родителями: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Консультация для родителей «Внимание, дорога!»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Беседы с родителями о безопасности детей на дороге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Памятка для родителей «Правила поведения на остановке маршрутного транспорта»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2068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4868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Home\Desktop\Рабочие\IMG-20200117-WA01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15816" y="3573016"/>
            <a:ext cx="4185497" cy="3139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1108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7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2068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4868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23528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Подведение итогов проекта 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 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Проект </a:t>
            </a:r>
            <a:r>
              <a:rPr lang="ru-RU" sz="2400" dirty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Транспорт</a:t>
            </a:r>
            <a:r>
              <a:rPr lang="ru-RU" sz="2400" dirty="0">
                <a:solidFill>
                  <a:srgbClr val="C00000"/>
                </a:solidFill>
              </a:rPr>
              <a:t>» - это попытка решения актуального вопроса. Для этого были созданы условия для разностороннего развития дошкольника через грамотное построение педагогического процесса в ДОУ. В результате организации интегрированных видов образовательных областей у детей расширились и обогатились знания о разных видах транспорта, </a:t>
            </a:r>
            <a:r>
              <a:rPr lang="ru-RU" sz="2400" dirty="0" smtClean="0">
                <a:solidFill>
                  <a:srgbClr val="C00000"/>
                </a:solidFill>
              </a:rPr>
              <a:t>о правилах  </a:t>
            </a:r>
            <a:r>
              <a:rPr lang="ru-RU" sz="2400" dirty="0">
                <a:solidFill>
                  <a:srgbClr val="C00000"/>
                </a:solidFill>
              </a:rPr>
              <a:t>поведения на дороге, в транспорте. Расширился словарный запас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99430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5472608" cy="25922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Спасибо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Home\Desktop\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571875" cy="2233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6923112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3490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C00000"/>
                </a:solidFill>
              </a:rPr>
              <a:t>Актуальность: </a:t>
            </a:r>
            <a:r>
              <a:rPr lang="ru-RU" b="1" dirty="0">
                <a:solidFill>
                  <a:srgbClr val="C00000"/>
                </a:solidFill>
              </a:rPr>
              <a:t>Транспорт играет важную роль в нашей жизни. Он представляет собой все виды путей сообщения, транспортных средств, технических устройств, которые перемещают людей и грузы различного назначения из одного места в другое. Все дети любят кататься на транспорте, знают названия многих машин, но не используют слова обобщающие названия транспортных средств, не знают как себя вести в транспорте, какие надо соблюдать правила поведения на дороге. Зачастую виновниками дорожно-транспортных происшествий являются дети. Поэтому с самого раннего возраста необходимо учить детей безопасному поведению на дорогах, в транспорте</a:t>
            </a:r>
            <a:r>
              <a:rPr lang="ru-RU" b="1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74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6923112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556792"/>
            <a:ext cx="6203032" cy="39890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Продолжительность проекта – </a:t>
            </a:r>
            <a:r>
              <a:rPr lang="ru-RU" dirty="0">
                <a:solidFill>
                  <a:srgbClr val="C00000"/>
                </a:solidFill>
              </a:rPr>
              <a:t>краткосрочный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Тип проекта - </a:t>
            </a:r>
            <a:r>
              <a:rPr lang="ru-RU" dirty="0">
                <a:solidFill>
                  <a:srgbClr val="C00000"/>
                </a:solidFill>
              </a:rPr>
              <a:t>творческий, познавательно-игровой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Участники проекта – </a:t>
            </a:r>
            <a:r>
              <a:rPr lang="ru-RU" dirty="0" smtClean="0">
                <a:solidFill>
                  <a:srgbClr val="C00000"/>
                </a:solidFill>
              </a:rPr>
              <a:t>воспитатель, </a:t>
            </a:r>
            <a:r>
              <a:rPr lang="ru-RU" dirty="0">
                <a:solidFill>
                  <a:srgbClr val="C00000"/>
                </a:solidFill>
              </a:rPr>
              <a:t>дети </a:t>
            </a:r>
            <a:r>
              <a:rPr lang="ru-RU" dirty="0" smtClean="0">
                <a:solidFill>
                  <a:srgbClr val="C00000"/>
                </a:solidFill>
              </a:rPr>
              <a:t> средней группы и родители.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16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6923112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620688"/>
            <a:ext cx="6491064" cy="52565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rgbClr val="C00000"/>
                </a:solidFill>
              </a:rPr>
              <a:t>Цель проекта: </a:t>
            </a:r>
            <a:r>
              <a:rPr lang="ru-RU" sz="7200" dirty="0">
                <a:solidFill>
                  <a:srgbClr val="C00000"/>
                </a:solidFill>
              </a:rPr>
              <a:t>формирование знаний детей о различных видах транспорта, его назначении, путях </a:t>
            </a:r>
            <a:r>
              <a:rPr lang="ru-RU" sz="7200" dirty="0" smtClean="0">
                <a:solidFill>
                  <a:srgbClr val="C00000"/>
                </a:solidFill>
              </a:rPr>
              <a:t>передвижения</a:t>
            </a:r>
          </a:p>
          <a:p>
            <a:pPr marL="0" indent="0">
              <a:buNone/>
            </a:pPr>
            <a:endParaRPr lang="ru-RU" sz="7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rgbClr val="C00000"/>
                </a:solidFill>
              </a:rPr>
              <a:t>Задачи проекта: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• Познакомить </a:t>
            </a:r>
            <a:r>
              <a:rPr lang="ru-RU" sz="7200" dirty="0">
                <a:solidFill>
                  <a:srgbClr val="C00000"/>
                </a:solidFill>
              </a:rPr>
              <a:t>детей с понятием «транспорт», его основными видами, учить различать основные части транспорта (кабина, кузов, колеса и т. д.)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• Поощрять </a:t>
            </a:r>
            <a:r>
              <a:rPr lang="ru-RU" sz="7200" dirty="0">
                <a:solidFill>
                  <a:srgbClr val="C00000"/>
                </a:solidFill>
              </a:rPr>
              <a:t>и поддерживать самостоятельные наблюдения за транспортом;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• Развивать </a:t>
            </a:r>
            <a:r>
              <a:rPr lang="ru-RU" sz="7200" dirty="0">
                <a:solidFill>
                  <a:srgbClr val="C00000"/>
                </a:solidFill>
              </a:rPr>
              <a:t>умение общаться со взрослыми, отвечать на вопросы, вести диалог, общаться со сверстниками в процессе игровой деятельности;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• Развивать </a:t>
            </a:r>
            <a:r>
              <a:rPr lang="ru-RU" sz="7200" dirty="0">
                <a:solidFill>
                  <a:srgbClr val="C00000"/>
                </a:solidFill>
              </a:rPr>
              <a:t>познавательную активность, мышление, воображение, коммуникативные навыки;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• Развивать </a:t>
            </a:r>
            <a:r>
              <a:rPr lang="ru-RU" sz="7200" dirty="0">
                <a:solidFill>
                  <a:srgbClr val="C00000"/>
                </a:solidFill>
              </a:rPr>
              <a:t>продуктивную деятельность детей, совершенствовать навыки и умения в рисовании, аппликации; развивать творческие способности;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• Способствовать </a:t>
            </a:r>
            <a:r>
              <a:rPr lang="ru-RU" sz="7200" dirty="0">
                <a:solidFill>
                  <a:srgbClr val="C00000"/>
                </a:solidFill>
              </a:rPr>
              <a:t>возникновению сюжетно-ролевых игр;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• Обучить </a:t>
            </a:r>
            <a:r>
              <a:rPr lang="ru-RU" sz="7200" dirty="0">
                <a:solidFill>
                  <a:srgbClr val="C00000"/>
                </a:solidFill>
              </a:rPr>
              <a:t>детей правилам безопасного поведения на дороге, в транспорте.</a:t>
            </a:r>
          </a:p>
          <a:p>
            <a:pPr marL="0" indent="0">
              <a:buNone/>
            </a:pP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32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6923112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620689"/>
            <a:ext cx="649106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836712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Интеграция направлений: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«Физическое развитие»;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«Познавательное развитие»;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«Речевое развитие»;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«Художественно – эстетическое развитие»;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«Социально – коммуникативное развитие».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82" y="4797152"/>
            <a:ext cx="19446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640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6923112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20689"/>
            <a:ext cx="7211144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С детьми обсуждались следующие вопросы:</a:t>
            </a:r>
          </a:p>
          <a:p>
            <a:pPr marL="0" indent="0">
              <a:buNone/>
            </a:pPr>
            <a:endParaRPr lang="ru-RU" sz="4000" dirty="0">
              <a:solidFill>
                <a:srgbClr val="00B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27188"/>
              </p:ext>
            </p:extLst>
          </p:nvPr>
        </p:nvGraphicFramePr>
        <p:xfrm>
          <a:off x="1907704" y="1772816"/>
          <a:ext cx="6207145" cy="3157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832"/>
                <a:gridCol w="2068832"/>
                <a:gridCol w="2069481"/>
              </a:tblGrid>
              <a:tr h="315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знаем?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хотим узнать?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 узнаем?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1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Машины бывают разные.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Едут по дорогам.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 них есть колёса и кузов.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 рулём сидит шофёр.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 взрослых выходить на дорогу нельзя.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 светофора 3 цвета.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Почему на машинах стоят мигалки?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  переходить улицу?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Почему самолёты летают?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Почитаем стихи, рассказы.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Расскажет воспитатель.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Спросим у мамы и папы.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590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6923112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620688"/>
            <a:ext cx="6491064" cy="504055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</a:t>
            </a:r>
          </a:p>
          <a:p>
            <a:pPr marL="0" indent="0">
              <a:buNone/>
            </a:pPr>
            <a:endParaRPr lang="ru-RU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C00000"/>
                </a:solidFill>
              </a:rPr>
              <a:t>Познавательное </a:t>
            </a:r>
            <a:r>
              <a:rPr lang="ru-RU" sz="3800" b="1" u="sng" dirty="0" smtClean="0">
                <a:solidFill>
                  <a:srgbClr val="C00000"/>
                </a:solidFill>
              </a:rPr>
              <a:t>развитие</a:t>
            </a:r>
          </a:p>
          <a:p>
            <a:pPr marL="0" indent="0">
              <a:buNone/>
            </a:pPr>
            <a:endParaRPr lang="ru-RU" sz="3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u="sng" dirty="0">
                <a:solidFill>
                  <a:srgbClr val="C00000"/>
                </a:solidFill>
              </a:rPr>
              <a:t>НОД</a:t>
            </a:r>
            <a:r>
              <a:rPr lang="ru-RU" sz="3800" dirty="0">
                <a:solidFill>
                  <a:srgbClr val="C00000"/>
                </a:solidFill>
              </a:rPr>
              <a:t> </a:t>
            </a:r>
            <a:r>
              <a:rPr lang="ru-RU" sz="3800" dirty="0" smtClean="0">
                <a:solidFill>
                  <a:srgbClr val="C00000"/>
                </a:solidFill>
              </a:rPr>
              <a:t>«Транспорт»</a:t>
            </a:r>
            <a:endParaRPr lang="ru-RU" sz="3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u="sng" dirty="0">
                <a:solidFill>
                  <a:srgbClr val="C00000"/>
                </a:solidFill>
              </a:rPr>
              <a:t>Беседы: </a:t>
            </a:r>
            <a:r>
              <a:rPr lang="ru-RU" sz="3800" dirty="0">
                <a:solidFill>
                  <a:srgbClr val="C00000"/>
                </a:solidFill>
              </a:rPr>
              <a:t>«Каким бывает транспорт», «Воздушный транспорт», «По морям и по волнам», «Как помогают нам машины», «Дорожные знаки – наши друзья!», «Правила поведения в транспорте»</a:t>
            </a:r>
          </a:p>
          <a:p>
            <a:pPr marL="0" indent="0">
              <a:buNone/>
            </a:pPr>
            <a:r>
              <a:rPr lang="ru-RU" sz="3800" u="sng" dirty="0">
                <a:solidFill>
                  <a:srgbClr val="C00000"/>
                </a:solidFill>
              </a:rPr>
              <a:t>Наблюдение </a:t>
            </a:r>
            <a:r>
              <a:rPr lang="ru-RU" sz="3800" dirty="0">
                <a:solidFill>
                  <a:srgbClr val="C00000"/>
                </a:solidFill>
              </a:rPr>
              <a:t>за легковой и грузовой машинами.</a:t>
            </a:r>
          </a:p>
          <a:p>
            <a:pPr marL="0" indent="0">
              <a:buNone/>
            </a:pPr>
            <a:r>
              <a:rPr lang="ru-RU" sz="3800" u="sng" dirty="0">
                <a:solidFill>
                  <a:srgbClr val="C00000"/>
                </a:solidFill>
              </a:rPr>
              <a:t>Исследовательская деятельность</a:t>
            </a:r>
            <a:r>
              <a:rPr lang="ru-RU" sz="3800" dirty="0">
                <a:solidFill>
                  <a:srgbClr val="C00000"/>
                </a:solidFill>
              </a:rPr>
              <a:t>: сравнивание разных видов транспорта (находить сходства и отличия)</a:t>
            </a:r>
          </a:p>
          <a:p>
            <a:pPr marL="0" indent="0">
              <a:buNone/>
            </a:pP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03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Рабочие\IMG-20200117-WA00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2339623" y="1124873"/>
            <a:ext cx="5184834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Рабочие\IMG-20200117-WA0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216024" cy="288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Рабочие\IMG-20200117-WA00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654930"/>
            <a:ext cx="144016" cy="16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ome\Desktop\35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4941168"/>
            <a:ext cx="1944216" cy="1447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me\Desktop\700_FO43943291_798fbf0f6c2d46c321e6cad45a605d7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656184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5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Социально-коммуникативное </a:t>
            </a:r>
            <a:r>
              <a:rPr lang="ru-RU" sz="2400" b="1" u="sng" dirty="0" smtClean="0">
                <a:solidFill>
                  <a:srgbClr val="C00000"/>
                </a:solidFill>
              </a:rPr>
              <a:t>развитие</a:t>
            </a:r>
          </a:p>
          <a:p>
            <a:r>
              <a:rPr lang="ru-RU" sz="2000" b="1" u="sng" dirty="0" smtClean="0">
                <a:solidFill>
                  <a:srgbClr val="C00000"/>
                </a:solidFill>
              </a:rPr>
              <a:t>Сюжетно-ролевые </a:t>
            </a:r>
            <a:r>
              <a:rPr lang="ru-RU" sz="2000" b="1" u="sng" dirty="0">
                <a:solidFill>
                  <a:srgbClr val="C00000"/>
                </a:solidFill>
              </a:rPr>
              <a:t>игры: </a:t>
            </a:r>
            <a:r>
              <a:rPr lang="ru-RU" sz="2000" b="1" dirty="0">
                <a:solidFill>
                  <a:srgbClr val="C00000"/>
                </a:solidFill>
              </a:rPr>
              <a:t>«Я водитель», «Автобус», «Скорая помощь», «Такси», «Пешеходы и водители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Речевое развитие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 Отгадывание и составление загадок по теме «Транспорт»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 Рассматривание иллюстраций в книге Н. Носов «Автомобиль»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 Заучивание стихов А. </a:t>
            </a:r>
            <a:r>
              <a:rPr lang="ru-RU" sz="2000" b="1" dirty="0" err="1">
                <a:solidFill>
                  <a:srgbClr val="C00000"/>
                </a:solidFill>
              </a:rPr>
              <a:t>Барто</a:t>
            </a:r>
            <a:r>
              <a:rPr lang="ru-RU" sz="2000" b="1" dirty="0">
                <a:solidFill>
                  <a:srgbClr val="C00000"/>
                </a:solidFill>
              </a:rPr>
              <a:t> «Самолет», «Грузовик», «Моряки»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 Рассматривание фото, репродукций, иллюстраций по </a:t>
            </a:r>
            <a:r>
              <a:rPr lang="ru-RU" sz="2000" b="1" dirty="0" smtClean="0">
                <a:solidFill>
                  <a:srgbClr val="C00000"/>
                </a:solidFill>
              </a:rPr>
              <a:t>теме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</a:rPr>
              <a:t>Звуковая культура речи: «Звуки» - подражание звуку автомобиля, самолета, парохода, поезда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Home\Desktop\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5013176"/>
            <a:ext cx="1512168" cy="1018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ome\Desktop\Рабочие\20200114_0955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94721" y="4005065"/>
            <a:ext cx="2526275" cy="1894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5238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545</Words>
  <Application>Microsoft Office PowerPoint</Application>
  <PresentationFormat>Экран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ДЕТСКИЙ САД КОМБИНИРОВАННОГО ВИДА № 37 МУНИЦИПАЛЬНОГО ОБРАЗОВАНИЯ ТИМАШЕВСКИЙ РАЙОН Проект «Транспорт»  в средней группе «Полянка»  Подготовила: воспитатель С.А.Криковец 2020  </vt:lpstr>
      <vt:lpstr>   </vt:lpstr>
      <vt:lpstr>   </vt:lpstr>
      <vt:lpstr>   </vt:lpstr>
      <vt:lpstr>   </vt:lpstr>
      <vt:lpstr>   </vt:lpstr>
      <vt:lpstr>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ПрокофьеваТ.В.</dc:creator>
  <cp:lastModifiedBy>Admin</cp:lastModifiedBy>
  <cp:revision>41</cp:revision>
  <dcterms:created xsi:type="dcterms:W3CDTF">2015-02-24T06:07:36Z</dcterms:created>
  <dcterms:modified xsi:type="dcterms:W3CDTF">2020-08-14T08:44:44Z</dcterms:modified>
</cp:coreProperties>
</file>