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681391-33BC-4ADC-9DD5-6D3A45B3E2B4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357E04-12AF-4D14-A816-9733E09F6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692696"/>
            <a:ext cx="7920880" cy="4896544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Использование   метода проекта в  работе с родителями.</a:t>
            </a: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80920" cy="273630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 взаимодействия ДОУ с семьёй – это установление доверительных отношений между детьми, родителями и педагогами, объединение их в одну команду, воспитание потребности делиться друг с другом своими проблемами и совместно их решать.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200312720-001-56a563b85f9b58b7d0dca17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6643" y="2582536"/>
            <a:ext cx="5835558" cy="389128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280920" cy="475252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Метод проектов получает все более широкое применение  в педагогической практике ДОУ.</a:t>
            </a:r>
          </a:p>
          <a:p>
            <a:endParaRPr lang="ru-RU" sz="3200" dirty="0" smtClean="0"/>
          </a:p>
          <a:p>
            <a:r>
              <a:rPr lang="ru-RU" sz="3200" dirty="0" smtClean="0"/>
              <a:t>Метод проекта – это обучение и воспитание ребенка через деятельность, а в работе с семьей – через совместную  деятельность.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836712"/>
            <a:ext cx="7467600" cy="4873752"/>
          </a:xfrm>
        </p:spPr>
        <p:txBody>
          <a:bodyPr/>
          <a:lstStyle/>
          <a:p>
            <a:r>
              <a:rPr lang="ru-RU" sz="2800" i="1" u="sng" dirty="0" smtClean="0"/>
              <a:t>Задача педагога</a:t>
            </a:r>
            <a:r>
              <a:rPr lang="ru-RU" sz="2800" dirty="0" smtClean="0"/>
              <a:t>:</a:t>
            </a:r>
          </a:p>
          <a:p>
            <a:pPr lvl="0"/>
            <a:r>
              <a:rPr lang="ru-RU" sz="2800" dirty="0" smtClean="0"/>
              <a:t>Организовать взаимодействие с родителями так, чтобы оно было наиболее плодотворным и полезным детям;</a:t>
            </a:r>
          </a:p>
          <a:p>
            <a:pPr lvl="0"/>
            <a:r>
              <a:rPr lang="ru-RU" sz="2800" dirty="0" smtClean="0"/>
              <a:t>Вызвать интерес к данному виду деятельности, как у родителей, так и у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064896" cy="439248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Темы проектов могут быть самыми различными – как более конкретными (дома, игрушки, транспорт и др.), так и достаточно абстрактными (дружба, мои права, превращения), как более близкими практическому опыту детей (животные, посуда, зима и др.), так и удалёнными (космос, Олимпийские игры, море и др.). 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7467600" cy="4873752"/>
          </a:xfrm>
        </p:spPr>
        <p:txBody>
          <a:bodyPr>
            <a:normAutofit/>
          </a:bodyPr>
          <a:lstStyle/>
          <a:p>
            <a:r>
              <a:rPr lang="ru-RU" sz="2800" u="sng" dirty="0" smtClean="0"/>
              <a:t>Метод проектов интересен:</a:t>
            </a:r>
          </a:p>
          <a:p>
            <a:r>
              <a:rPr lang="ru-RU" sz="2800" dirty="0" smtClean="0"/>
              <a:t>Педагогам</a:t>
            </a:r>
          </a:p>
          <a:p>
            <a:r>
              <a:rPr lang="ru-RU" sz="2800" dirty="0" smtClean="0"/>
              <a:t>Родителям</a:t>
            </a:r>
          </a:p>
          <a:p>
            <a:r>
              <a:rPr lang="ru-RU" sz="2800" dirty="0" smtClean="0"/>
              <a:t>Детям</a:t>
            </a:r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Данный метод естественно и гармонично вплетается в образовательный процесс детского сада.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158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    Использование   метода проекта в  работе с родителями.  </vt:lpstr>
      <vt:lpstr>Цель взаимодействия ДОУ с семьёй – это установление доверительных отношений между детьми, родителями и педагогами, объединение их в одну команду, воспитание потребности делиться друг с другом своими проблемами и совместно их решать.  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  метода проекта в  работе с родителями.</dc:title>
  <dc:creator>Xrust</dc:creator>
  <cp:lastModifiedBy>Админ</cp:lastModifiedBy>
  <cp:revision>8</cp:revision>
  <dcterms:created xsi:type="dcterms:W3CDTF">2020-08-19T09:32:52Z</dcterms:created>
  <dcterms:modified xsi:type="dcterms:W3CDTF">2020-08-20T17:22:57Z</dcterms:modified>
</cp:coreProperties>
</file>