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0F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4D274-1160-4F4A-921B-2B7ABD7008D9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7A7DC-35BA-45A2-BB41-E637C31DD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A7DC-35BA-45A2-BB41-E637C31DDF0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4DCB-9E6F-4901-BCB8-BD93067873F3}" type="datetimeFigureOut">
              <a:rPr lang="ru-RU" smtClean="0"/>
              <a:pPr/>
              <a:t>01.09.2013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2C1F7-46C6-4BF4-894D-CEA3501BEA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70025"/>
          </a:xfrm>
        </p:spPr>
        <p:txBody>
          <a:bodyPr/>
          <a:lstStyle/>
          <a:p>
            <a:r>
              <a:rPr lang="ru-RU" dirty="0" smtClean="0"/>
              <a:t>Тесты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214554"/>
            <a:ext cx="6400800" cy="1752600"/>
          </a:xfrm>
          <a:ln w="0">
            <a:noFill/>
          </a:ln>
        </p:spPr>
        <p:txBody>
          <a:bodyPr/>
          <a:lstStyle/>
          <a:p>
            <a:r>
              <a:rPr lang="ru-RU" b="1" i="1" dirty="0" smtClean="0">
                <a:solidFill>
                  <a:schemeClr val="tx1"/>
                </a:solidFill>
                <a:latin typeface="Monotype Corsiva" pitchFamily="66" charset="0"/>
              </a:rPr>
              <a:t>Всякое </a:t>
            </a:r>
            <a:r>
              <a:rPr lang="ru-RU" b="1" i="1" dirty="0" err="1" smtClean="0">
                <a:solidFill>
                  <a:schemeClr val="tx1"/>
                </a:solidFill>
                <a:latin typeface="Monotype Corsiva" pitchFamily="66" charset="0"/>
              </a:rPr>
              <a:t>полузнание</a:t>
            </a:r>
            <a:r>
              <a:rPr lang="ru-RU" b="1" i="1" dirty="0" smtClean="0">
                <a:solidFill>
                  <a:schemeClr val="tx1"/>
                </a:solidFill>
                <a:latin typeface="Monotype Corsiva" pitchFamily="66" charset="0"/>
              </a:rPr>
              <a:t> лучше всякого незнания.</a:t>
            </a:r>
            <a:endParaRPr lang="ru-RU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1221880578Pnakf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62120" y="3504027"/>
            <a:ext cx="4181880" cy="3353973"/>
          </a:xfrm>
          <a:prstGeom prst="rect">
            <a:avLst/>
          </a:prstGeom>
        </p:spPr>
      </p:pic>
      <p:pic>
        <p:nvPicPr>
          <p:cNvPr id="5" name="Рисунок 4" descr="1221880578Pnakf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58" y="3504027"/>
            <a:ext cx="4181880" cy="3353973"/>
          </a:xfrm>
          <a:prstGeom prst="rect">
            <a:avLst/>
          </a:prstGeom>
        </p:spPr>
      </p:pic>
    </p:spTree>
  </p:cSld>
  <p:clrMapOvr>
    <a:masterClrMapping/>
  </p:clrMapOvr>
  <p:transition>
    <p:randomBar dir="vert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285728"/>
            <a:ext cx="50038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B10F92"/>
                </a:solidFill>
              </a:rPr>
              <a:t>Ну и наконец-</a:t>
            </a:r>
          </a:p>
          <a:p>
            <a:pPr algn="ctr"/>
            <a:r>
              <a:rPr lang="ru-RU" sz="3600" dirty="0" smtClean="0"/>
              <a:t> 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Долгожданные…</a:t>
            </a:r>
          </a:p>
          <a:p>
            <a:pPr algn="ctr"/>
            <a:endParaRPr lang="ru-RU" sz="3600" dirty="0" smtClean="0"/>
          </a:p>
          <a:p>
            <a:pPr algn="ctr"/>
            <a:r>
              <a:rPr lang="ru-RU" sz="3600" dirty="0" smtClean="0"/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правильные ответы!!!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v07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7620" y="4572008"/>
            <a:ext cx="1214446" cy="10001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3357562"/>
            <a:ext cx="5929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ФХХФХХ</a:t>
            </a:r>
            <a:endParaRPr lang="ru-RU" sz="44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85728"/>
            <a:ext cx="8185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Задание касается физических или химических явлений.</a:t>
            </a:r>
          </a:p>
          <a:p>
            <a:pPr algn="ctr"/>
            <a:r>
              <a:rPr lang="ru-RU" dirty="0" smtClean="0"/>
              <a:t>При ответе надо ставить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  <a:r>
              <a:rPr lang="ru-RU" dirty="0" smtClean="0"/>
              <a:t>- если явление физическое, и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ru-RU" dirty="0" smtClean="0"/>
              <a:t>- явление химическое.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571612"/>
            <a:ext cx="90726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а) испарение воды;</a:t>
            </a:r>
          </a:p>
          <a:p>
            <a:r>
              <a:rPr lang="ru-RU" dirty="0" smtClean="0"/>
              <a:t>б)помутнение известковой воды под действием углекислого газа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ru-RU" dirty="0" smtClean="0"/>
              <a:t>в)горение свечи;</a:t>
            </a:r>
          </a:p>
          <a:p>
            <a:r>
              <a:rPr lang="ru-RU" dirty="0" smtClean="0"/>
              <a:t>г)ковка металла;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)обугливание лучины;</a:t>
            </a:r>
          </a:p>
          <a:p>
            <a:r>
              <a:rPr lang="ru-RU" dirty="0" smtClean="0"/>
              <a:t>е)ржавление гвоздя.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2786058"/>
            <a:ext cx="5000660" cy="7143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00628" y="4143380"/>
            <a:ext cx="2709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Ваш  вариант ответов.</a:t>
            </a:r>
            <a:endParaRPr lang="ru-RU" b="1" i="1" dirty="0"/>
          </a:p>
        </p:txBody>
      </p:sp>
      <p:cxnSp>
        <p:nvCxnSpPr>
          <p:cNvPr id="9" name="Прямая со стрелкой 8"/>
          <p:cNvCxnSpPr>
            <a:stCxn id="6" idx="0"/>
          </p:cNvCxnSpPr>
          <p:nvPr/>
        </p:nvCxnSpPr>
        <p:spPr>
          <a:xfrm rot="5400000" flipH="1" flipV="1">
            <a:off x="6070886" y="3856316"/>
            <a:ext cx="571504" cy="262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 animBg="1"/>
      <p:bldP spid="5" grpId="1" animBg="1"/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285728"/>
            <a:ext cx="771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Речь пойдет о чистых веществах и смесях. В ответе должно быть: </a:t>
            </a:r>
          </a:p>
          <a:p>
            <a:pPr algn="ctr"/>
            <a:r>
              <a:rPr lang="ru-RU" sz="2000" dirty="0" smtClean="0"/>
              <a:t>В- если это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вещество</a:t>
            </a:r>
            <a:r>
              <a:rPr lang="ru-RU" sz="2000" dirty="0" smtClean="0"/>
              <a:t>, и С- если это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смесь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714488"/>
            <a:ext cx="37862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а)дистиллированная  вода;</a:t>
            </a:r>
          </a:p>
          <a:p>
            <a:r>
              <a:rPr lang="ru-RU" sz="2400" dirty="0" smtClean="0"/>
              <a:t>б)медь;</a:t>
            </a:r>
          </a:p>
          <a:p>
            <a:r>
              <a:rPr lang="ru-RU" sz="2400" dirty="0" smtClean="0"/>
              <a:t>в)почва;</a:t>
            </a:r>
          </a:p>
          <a:p>
            <a:r>
              <a:rPr lang="ru-RU" sz="2400" dirty="0" smtClean="0"/>
              <a:t>г)сахар </a:t>
            </a:r>
          </a:p>
          <a:p>
            <a:r>
              <a:rPr lang="ru-RU" sz="2400" dirty="0" err="1" smtClean="0"/>
              <a:t>д</a:t>
            </a:r>
            <a:r>
              <a:rPr lang="ru-RU" sz="2400" dirty="0" smtClean="0"/>
              <a:t>)воздух;</a:t>
            </a:r>
          </a:p>
          <a:p>
            <a:r>
              <a:rPr lang="ru-RU" sz="2400" dirty="0" smtClean="0"/>
              <a:t>е)фосфор.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2428868"/>
            <a:ext cx="4429156" cy="7858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4143380"/>
            <a:ext cx="2709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Ваш  вариант ответов.</a:t>
            </a:r>
            <a:endParaRPr lang="ru-RU" b="1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6070886" y="3856316"/>
            <a:ext cx="571504" cy="262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2587-01_sm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7422" y="3429000"/>
            <a:ext cx="131445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 animBg="1"/>
      <p:bldP spid="5" grpId="1" animBg="1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214290"/>
            <a:ext cx="47149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7030A0"/>
                </a:solidFill>
              </a:rPr>
              <a:t>Узнай </a:t>
            </a:r>
          </a:p>
          <a:p>
            <a:pPr algn="ctr"/>
            <a:r>
              <a:rPr lang="ru-RU" sz="4400" dirty="0" smtClean="0">
                <a:solidFill>
                  <a:srgbClr val="00B0F0"/>
                </a:solidFill>
              </a:rPr>
              <a:t>свой </a:t>
            </a:r>
          </a:p>
          <a:p>
            <a:pPr algn="ctr"/>
            <a:r>
              <a:rPr lang="ru-RU" sz="4400" dirty="0" smtClean="0">
                <a:solidFill>
                  <a:srgbClr val="C00000"/>
                </a:solidFill>
              </a:rPr>
              <a:t>Результат…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28926" y="2500306"/>
            <a:ext cx="3153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Правильные     ответы: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3786190"/>
            <a:ext cx="4643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/>
              <a:t>ВВСВСВ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114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каких предложениях идет речь о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химическом элементе</a:t>
            </a:r>
            <a:r>
              <a:rPr lang="ru-RU" dirty="0" smtClean="0"/>
              <a:t>, а в каких – о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веществе</a:t>
            </a:r>
            <a:r>
              <a:rPr lang="ru-RU" dirty="0" smtClean="0"/>
              <a:t>. В ответе должно быть:  Э – если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</a:t>
            </a:r>
            <a:r>
              <a:rPr lang="ru-RU" dirty="0" smtClean="0"/>
              <a:t>, В – если простое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вещество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500174"/>
            <a:ext cx="702474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а) Медь входит в состав медного купороса.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б) Рыбы дышат кислородом, растворенным в воде.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в) Железо входит в состав ржавчины.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г) Железо во влажном воздухе ржавеет.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err="1" smtClean="0"/>
              <a:t>д</a:t>
            </a:r>
            <a:r>
              <a:rPr lang="ru-RU" sz="2400" dirty="0" smtClean="0"/>
              <a:t>) Сера смешана с железом.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е) Оксид меди состоит из кислорода .</a:t>
            </a:r>
          </a:p>
          <a:p>
            <a:pPr>
              <a:buFont typeface="Arial" pitchFamily="34" charset="0"/>
              <a:buChar char="•"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357166"/>
            <a:ext cx="39340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Не терпится узнать?</a:t>
            </a:r>
          </a:p>
          <a:p>
            <a:pPr algn="ctr"/>
            <a:r>
              <a:rPr lang="ru-RU" sz="2800" dirty="0" smtClean="0"/>
              <a:t>- Два поставят, или пять)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28992" y="1714488"/>
            <a:ext cx="249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Правильные ответы: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868" y="2428868"/>
            <a:ext cx="21996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ЭВЭВВЭ</a:t>
            </a:r>
            <a:endParaRPr lang="ru-RU" sz="4800" dirty="0"/>
          </a:p>
        </p:txBody>
      </p:sp>
      <p:pic>
        <p:nvPicPr>
          <p:cNvPr id="5" name="Рисунок 4" descr="7f48405c07bad7d143a9381bd0682774_fu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7275" y="3571876"/>
            <a:ext cx="4276725" cy="3286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220</Words>
  <Application>Microsoft Office PowerPoint</Application>
  <PresentationFormat>Экран (4:3)</PresentationFormat>
  <Paragraphs>49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Тесты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apx^angel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Тесты</dc:title>
  <dc:creator>Freedom</dc:creator>
  <cp:lastModifiedBy>Игорь</cp:lastModifiedBy>
  <cp:revision>12</cp:revision>
  <dcterms:created xsi:type="dcterms:W3CDTF">2010-01-12T17:12:18Z</dcterms:created>
  <dcterms:modified xsi:type="dcterms:W3CDTF">2013-09-01T08:08:31Z</dcterms:modified>
</cp:coreProperties>
</file>