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71" r:id="rId10"/>
    <p:sldId id="265" r:id="rId11"/>
    <p:sldId id="266" r:id="rId12"/>
    <p:sldId id="267" r:id="rId13"/>
    <p:sldId id="268" r:id="rId14"/>
    <p:sldId id="269" r:id="rId15"/>
    <p:sldId id="272" r:id="rId16"/>
    <p:sldId id="270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0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64F4DFF-96D5-48FB-883F-CF43710EB221}" type="datetimeFigureOut">
              <a:rPr lang="ru-RU" smtClean="0"/>
              <a:pPr/>
              <a:t>01.09.2017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59A8C4A-3FDE-4F51-A2E5-06596F5EE9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4F4DFF-96D5-48FB-883F-CF43710EB221}" type="datetimeFigureOut">
              <a:rPr lang="ru-RU" smtClean="0"/>
              <a:pPr/>
              <a:t>01.09.2017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9A8C4A-3FDE-4F51-A2E5-06596F5EE9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64F4DFF-96D5-48FB-883F-CF43710EB221}" type="datetimeFigureOut">
              <a:rPr lang="ru-RU" smtClean="0"/>
              <a:pPr/>
              <a:t>01.09.2017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59A8C4A-3FDE-4F51-A2E5-06596F5EE9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4F4DFF-96D5-48FB-883F-CF43710EB221}" type="datetimeFigureOut">
              <a:rPr lang="ru-RU" smtClean="0"/>
              <a:pPr/>
              <a:t>01.09.2017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9A8C4A-3FDE-4F51-A2E5-06596F5EE9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64F4DFF-96D5-48FB-883F-CF43710EB221}" type="datetimeFigureOut">
              <a:rPr lang="ru-RU" smtClean="0"/>
              <a:pPr/>
              <a:t>01.09.2017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159A8C4A-3FDE-4F51-A2E5-06596F5EE9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4F4DFF-96D5-48FB-883F-CF43710EB221}" type="datetimeFigureOut">
              <a:rPr lang="ru-RU" smtClean="0"/>
              <a:pPr/>
              <a:t>01.09.2017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9A8C4A-3FDE-4F51-A2E5-06596F5EE9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4F4DFF-96D5-48FB-883F-CF43710EB221}" type="datetimeFigureOut">
              <a:rPr lang="ru-RU" smtClean="0"/>
              <a:pPr/>
              <a:t>01.09.2017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9A8C4A-3FDE-4F51-A2E5-06596F5EE9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4F4DFF-96D5-48FB-883F-CF43710EB221}" type="datetimeFigureOut">
              <a:rPr lang="ru-RU" smtClean="0"/>
              <a:pPr/>
              <a:t>01.09.2017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9A8C4A-3FDE-4F51-A2E5-06596F5EE9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64F4DFF-96D5-48FB-883F-CF43710EB221}" type="datetimeFigureOut">
              <a:rPr lang="ru-RU" smtClean="0"/>
              <a:pPr/>
              <a:t>01.09.2017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9A8C4A-3FDE-4F51-A2E5-06596F5EE9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4F4DFF-96D5-48FB-883F-CF43710EB221}" type="datetimeFigureOut">
              <a:rPr lang="ru-RU" smtClean="0"/>
              <a:pPr/>
              <a:t>01.09.2017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9A8C4A-3FDE-4F51-A2E5-06596F5EE9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4F4DFF-96D5-48FB-883F-CF43710EB221}" type="datetimeFigureOut">
              <a:rPr lang="ru-RU" smtClean="0"/>
              <a:pPr/>
              <a:t>01.09.2017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9A8C4A-3FDE-4F51-A2E5-06596F5EE9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64F4DFF-96D5-48FB-883F-CF43710EB221}" type="datetimeFigureOut">
              <a:rPr lang="ru-RU" smtClean="0"/>
              <a:pPr/>
              <a:t>01.09.2017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159A8C4A-3FDE-4F51-A2E5-06596F5EE98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Экологический проект в средней группе: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«Цветочный калейдоскоп»</a:t>
            </a:r>
          </a:p>
          <a:p>
            <a:r>
              <a:rPr lang="ru-RU" dirty="0" err="1" smtClean="0"/>
              <a:t>Воспитатель:Вебер</a:t>
            </a:r>
            <a:r>
              <a:rPr lang="ru-RU" dirty="0" smtClean="0"/>
              <a:t> Н.И.</a:t>
            </a:r>
            <a:endParaRPr lang="ru-RU" dirty="0" smtClean="0"/>
          </a:p>
          <a:p>
            <a:r>
              <a:rPr lang="ru-RU" dirty="0" smtClean="0"/>
              <a:t>                        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  </a:t>
            </a:r>
            <a:r>
              <a:rPr lang="ru-RU" b="1" u="sng" dirty="0" smtClean="0"/>
              <a:t>Беседа «Раз цветочек, два цветочек…»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00174"/>
            <a:ext cx="7239000" cy="2428892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/>
              <a:t>       </a:t>
            </a:r>
          </a:p>
          <a:p>
            <a:pPr>
              <a:buNone/>
            </a:pPr>
            <a:r>
              <a:rPr lang="ru-RU" i="1" dirty="0" smtClean="0"/>
              <a:t>    </a:t>
            </a:r>
            <a:r>
              <a:rPr lang="ru-RU" dirty="0"/>
              <a:t>Задачи: Знакомство с разнообразием цветущих растений, их связью со средой обитания. Упражнять в классификации цветов, закреплять понятия: луговые, садовые цветы. Развивать наблюдательность, речь детей. Уточнить представления о последовательности роста и развития растения. </a:t>
            </a:r>
          </a:p>
          <a:p>
            <a:endParaRPr lang="ru-RU" dirty="0"/>
          </a:p>
        </p:txBody>
      </p:sp>
      <p:pic>
        <p:nvPicPr>
          <p:cNvPr id="2050" name="Picture 2" descr="C:\Documents and Settings\Admin\Рабочий стол\фото проектцветы\IMG_20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5" y="3929066"/>
            <a:ext cx="3667151" cy="2750363"/>
          </a:xfrm>
          <a:prstGeom prst="rect">
            <a:avLst/>
          </a:prstGeom>
          <a:noFill/>
        </p:spPr>
      </p:pic>
      <p:pic>
        <p:nvPicPr>
          <p:cNvPr id="2051" name="Picture 3" descr="C:\Documents and Settings\Admin\Рабочий стол\фото проектцветы\IMG_207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929066"/>
            <a:ext cx="3643338" cy="2732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2428868"/>
          </a:xfrm>
        </p:spPr>
        <p:txBody>
          <a:bodyPr>
            <a:normAutofit/>
          </a:bodyPr>
          <a:lstStyle/>
          <a:p>
            <a:r>
              <a:rPr lang="ru-RU" sz="2800" b="1" u="sng" dirty="0" smtClean="0"/>
              <a:t>Просмотр книги «Атлас лекарственных растений» с  обсуждением</a:t>
            </a:r>
            <a:r>
              <a:rPr lang="ru-RU" sz="2800" dirty="0" smtClean="0"/>
              <a:t> </a:t>
            </a:r>
            <a:r>
              <a:rPr lang="ru-RU" sz="2800" b="1" u="sng" dirty="0" smtClean="0"/>
              <a:t>на тему: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u="sng" dirty="0" smtClean="0"/>
              <a:t> «Растения лечат».</a:t>
            </a:r>
            <a:r>
              <a:rPr lang="ru-RU" sz="2800" dirty="0" smtClean="0"/>
              <a:t> </a:t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43050"/>
            <a:ext cx="8215338" cy="4811715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ru-RU" sz="2800" dirty="0" smtClean="0"/>
          </a:p>
          <a:p>
            <a:r>
              <a:rPr lang="ru-RU" sz="2800" dirty="0"/>
              <a:t>Задачи: познакомить детей с лекарственными растениями (в частности цветами), дать знания о простейших способах использования некоторых лекарственных растений для лечения, о правилах их сбора: развивать экологическое мышление в процессе исследовательской деятельности; прививать к ней интерес детей; развивать творческое воображение; вызывать положительный эмоциональный настрой. </a:t>
            </a:r>
          </a:p>
          <a:p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200" b="1" u="sng" dirty="0" smtClean="0"/>
              <a:t>Художественное творчество – рисование «Цветочный калейдоскоп»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203389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/>
              <a:t>     </a:t>
            </a:r>
            <a:r>
              <a:rPr lang="ru-RU" dirty="0" smtClean="0"/>
              <a:t> </a:t>
            </a:r>
            <a:endParaRPr lang="ru-RU" dirty="0"/>
          </a:p>
          <a:p>
            <a:pPr>
              <a:buNone/>
            </a:pPr>
            <a:r>
              <a:rPr lang="ru-RU" dirty="0" smtClean="0"/>
              <a:t>    Задачи</a:t>
            </a:r>
            <a:r>
              <a:rPr lang="ru-RU" dirty="0"/>
              <a:t>: учить детей использовать свои знания о цветах, передавать их в рисунке ; закреплять умение рисовать цветными карандашами; развивать эстетическое восприятие. </a:t>
            </a:r>
          </a:p>
          <a:p>
            <a:endParaRPr lang="ru-RU" dirty="0"/>
          </a:p>
        </p:txBody>
      </p:sp>
      <p:pic>
        <p:nvPicPr>
          <p:cNvPr id="3074" name="Picture 2" descr="C:\Documents and Settings\Admin\Рабочий стол\фото проектцветы\IMG_20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3857628"/>
            <a:ext cx="3682955" cy="2762216"/>
          </a:xfrm>
          <a:prstGeom prst="rect">
            <a:avLst/>
          </a:prstGeom>
          <a:noFill/>
        </p:spPr>
      </p:pic>
      <p:pic>
        <p:nvPicPr>
          <p:cNvPr id="3076" name="Picture 4" descr="C:\Documents and Settings\Admin\Рабочий стол\фото проектцветы\IMG_20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3333726"/>
            <a:ext cx="2428910" cy="32385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u="sng" dirty="0" smtClean="0"/>
              <a:t>Коллективная работа «Цветочная поляна»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2105336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dirty="0" smtClean="0"/>
              <a:t>    Задачи</a:t>
            </a:r>
            <a:r>
              <a:rPr lang="ru-RU" dirty="0"/>
              <a:t>: формировать экологическое восприятие детей средствами художественного творчества; продолжать развивать представления детей о цветах; развивать умение работать в коллективе ,создавать общую картину.</a:t>
            </a:r>
          </a:p>
          <a:p>
            <a:endParaRPr lang="ru-RU" dirty="0"/>
          </a:p>
        </p:txBody>
      </p:sp>
      <p:pic>
        <p:nvPicPr>
          <p:cNvPr id="4098" name="Picture 2" descr="C:\Documents and Settings\Admin\Рабочий стол\фото проектцветы\IMG_21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3929066"/>
            <a:ext cx="3643338" cy="2732504"/>
          </a:xfrm>
          <a:prstGeom prst="rect">
            <a:avLst/>
          </a:prstGeom>
          <a:noFill/>
        </p:spPr>
      </p:pic>
      <p:pic>
        <p:nvPicPr>
          <p:cNvPr id="4099" name="Picture 3" descr="C:\Documents and Settings\Admin\Рабочий стол\фото проектцветы\IMG_21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1" y="3929066"/>
            <a:ext cx="3643339" cy="27325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 </a:t>
            </a:r>
            <a:r>
              <a:rPr lang="ru-RU" u="sng" dirty="0" smtClean="0"/>
              <a:t>Подвижные игры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122" name="Picture 2" descr="C:\Documents and Settings\Admin\Рабочий стол\фото проектцветы\IMG_208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571612"/>
            <a:ext cx="2538415" cy="3384553"/>
          </a:xfrm>
          <a:prstGeom prst="rect">
            <a:avLst/>
          </a:prstGeom>
          <a:noFill/>
        </p:spPr>
      </p:pic>
      <p:pic>
        <p:nvPicPr>
          <p:cNvPr id="5123" name="Picture 3" descr="C:\Documents and Settings\Admin\Рабочий стол\фото проектцветы\IMG_20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3500438"/>
            <a:ext cx="2339595" cy="3119460"/>
          </a:xfrm>
          <a:prstGeom prst="rect">
            <a:avLst/>
          </a:prstGeom>
          <a:noFill/>
        </p:spPr>
      </p:pic>
      <p:pic>
        <p:nvPicPr>
          <p:cNvPr id="5124" name="Picture 4" descr="C:\Documents and Settings\Admin\Рабочий стол\фото проектцветы\IMG_208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37" y="1714488"/>
            <a:ext cx="2571769" cy="3429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</a:t>
            </a:r>
            <a:r>
              <a:rPr lang="ru-RU" u="sng" dirty="0" smtClean="0"/>
              <a:t>Пальчиковые игры.</a:t>
            </a:r>
            <a:r>
              <a:rPr lang="ru-RU" dirty="0" smtClean="0"/>
              <a:t> 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6146" name="Picture 2" descr="C:\Documents and Settings\Admin\Рабочий стол\фото проектцветы\IMG_209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1" y="1000108"/>
            <a:ext cx="3571900" cy="2678925"/>
          </a:xfrm>
          <a:prstGeom prst="rect">
            <a:avLst/>
          </a:prstGeom>
          <a:noFill/>
        </p:spPr>
      </p:pic>
      <p:pic>
        <p:nvPicPr>
          <p:cNvPr id="6147" name="Picture 3" descr="C:\Documents and Settings\Admin\Рабочий стол\фото проектцветы\IMG_209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3821910"/>
            <a:ext cx="3643338" cy="2732504"/>
          </a:xfrm>
          <a:prstGeom prst="rect">
            <a:avLst/>
          </a:prstGeom>
          <a:noFill/>
        </p:spPr>
      </p:pic>
      <p:pic>
        <p:nvPicPr>
          <p:cNvPr id="6148" name="Picture 4" descr="C:\Documents and Settings\Admin\Рабочий стол\фото проектцветы\IMG_209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6" y="1142984"/>
            <a:ext cx="3452837" cy="25896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/>
          <a:lstStyle/>
          <a:p>
            <a:r>
              <a:rPr lang="ru-RU" dirty="0" smtClean="0"/>
              <a:t>Заключительный этап: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1.Подведение итогов проекта.</a:t>
            </a:r>
          </a:p>
          <a:p>
            <a:r>
              <a:rPr lang="ru-RU" dirty="0"/>
              <a:t>2.Подготовка презентации и фото отчета.</a:t>
            </a:r>
          </a:p>
          <a:p>
            <a:r>
              <a:rPr lang="ru-RU" dirty="0"/>
              <a:t>3.  </a:t>
            </a:r>
            <a:r>
              <a:rPr lang="ru-RU" b="1" u="sng" dirty="0"/>
              <a:t>«Красная книга» - итоговое мероприятие по проекту.</a:t>
            </a:r>
            <a:r>
              <a:rPr lang="ru-RU" dirty="0"/>
              <a:t> </a:t>
            </a:r>
          </a:p>
          <a:p>
            <a:r>
              <a:rPr lang="ru-RU" dirty="0"/>
              <a:t>Цели: развивать у детей представления о назначении Красной книги; </a:t>
            </a:r>
          </a:p>
          <a:p>
            <a:r>
              <a:rPr lang="ru-RU" dirty="0"/>
              <a:t>развивать у детей бережное отношение к исчезающим видам растений. </a:t>
            </a:r>
          </a:p>
          <a:p>
            <a:r>
              <a:rPr lang="ru-RU" dirty="0"/>
              <a:t>Составить совместно  с детьми Красную книгу цветов, выяснить какие растения (цветы) произрастают в нашем краю, официально включенные в Красную книгу.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7239000" cy="1143000"/>
          </a:xfrm>
        </p:spPr>
        <p:txBody>
          <a:bodyPr/>
          <a:lstStyle/>
          <a:p>
            <a:pPr algn="ctr"/>
            <a:r>
              <a:rPr lang="ru-RU" dirty="0" smtClean="0"/>
              <a:t>З</a:t>
            </a:r>
            <a:r>
              <a:rPr lang="ru-RU" b="0" dirty="0" smtClean="0"/>
              <a:t>акл</a:t>
            </a:r>
            <a:r>
              <a:rPr lang="ru-RU" dirty="0" smtClean="0"/>
              <a:t>ючительный этап:</a:t>
            </a:r>
            <a:endParaRPr lang="ru-RU" dirty="0"/>
          </a:p>
        </p:txBody>
      </p:sp>
      <p:pic>
        <p:nvPicPr>
          <p:cNvPr id="7170" name="Picture 2" descr="C:\Documents and Settings\Admin\Рабочий стол\фото проектцветы\IMG_213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571613"/>
            <a:ext cx="3524275" cy="2643206"/>
          </a:xfrm>
          <a:prstGeom prst="rect">
            <a:avLst/>
          </a:prstGeom>
          <a:noFill/>
        </p:spPr>
      </p:pic>
      <p:pic>
        <p:nvPicPr>
          <p:cNvPr id="7171" name="Picture 3" descr="C:\Documents and Settings\Admin\Рабочий стол\фото проектцветы\IMG_21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3554016"/>
            <a:ext cx="4143404" cy="31075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Актуальность проекта: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 Цветы – это не только красота, но и часть живой природы, которую надо беречь и охранять, и, конечно же, знать. Знать строение цветка, его внешний вид, особенности, целебные свойства. </a:t>
            </a:r>
          </a:p>
          <a:p>
            <a:r>
              <a:rPr lang="ru-RU" dirty="0"/>
              <a:t>         Сорвать цветок может каждый, а вот сказать – какой цветок сорвал, далеко не все</a:t>
            </a:r>
            <a:r>
              <a:rPr lang="ru-RU" dirty="0" smtClean="0"/>
              <a:t>. Важно научить ребенка любить </a:t>
            </a:r>
            <a:r>
              <a:rPr lang="ru-RU" dirty="0"/>
              <a:t>природу, наблюдать, сопереживать, понимать, что наша Земля не сможет существовать без растений, так как они не только помогают нам дышать, но и лечат от болезней.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Тип проекта: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dirty="0"/>
              <a:t>исследовательский, познавательно-творческий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b="1" dirty="0"/>
              <a:t>Участники</a:t>
            </a:r>
            <a:r>
              <a:rPr lang="ru-RU" dirty="0"/>
              <a:t>: дети 4лет. 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Срок </a:t>
            </a:r>
            <a:r>
              <a:rPr lang="ru-RU" b="1" dirty="0"/>
              <a:t>реализации проекта: </a:t>
            </a:r>
            <a:r>
              <a:rPr lang="ru-RU" dirty="0"/>
              <a:t>среднесрочный </a:t>
            </a:r>
            <a:r>
              <a:rPr lang="ru-RU" dirty="0" smtClean="0"/>
              <a:t>(</a:t>
            </a:r>
            <a:r>
              <a:rPr lang="ru-RU" dirty="0" smtClean="0"/>
              <a:t>1 месяц</a:t>
            </a:r>
            <a:r>
              <a:rPr lang="ru-RU" dirty="0" smtClean="0"/>
              <a:t>). 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 </a:t>
            </a:r>
            <a:r>
              <a:rPr lang="ru-RU" b="1" dirty="0"/>
              <a:t>Игровая мотивация</a:t>
            </a:r>
            <a:r>
              <a:rPr lang="ru-RU" dirty="0"/>
              <a:t>: «Путешествие в страну цветов». </a:t>
            </a:r>
          </a:p>
          <a:p>
            <a:pPr>
              <a:buNone/>
            </a:pPr>
            <a:r>
              <a:rPr lang="ru-RU" b="1" dirty="0" smtClean="0"/>
              <a:t> Проблема: «</a:t>
            </a:r>
            <a:r>
              <a:rPr lang="ru-RU" dirty="0" smtClean="0"/>
              <a:t>Какие бывают цветы»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проекта: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dirty="0" smtClean="0"/>
              <a:t>знакомство  </a:t>
            </a:r>
            <a:r>
              <a:rPr lang="ru-RU" dirty="0"/>
              <a:t>детей с разнообразием цветущих растений, их связью со средой обитания.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1</a:t>
            </a:r>
            <a:r>
              <a:rPr lang="ru-RU" dirty="0"/>
              <a:t>. Углублять знания детей о цветах и их разнообразии. </a:t>
            </a:r>
          </a:p>
          <a:p>
            <a:r>
              <a:rPr lang="ru-RU" dirty="0"/>
              <a:t> 2. Учить сравнивать растения, делать выводы на основе сравнения. </a:t>
            </a:r>
          </a:p>
          <a:p>
            <a:r>
              <a:rPr lang="ru-RU" dirty="0"/>
              <a:t>3. Упражнять в классификации цветов, закреплять понятия: комнатные растения, садовые, луговые, лесные цветы. </a:t>
            </a:r>
          </a:p>
          <a:p>
            <a:r>
              <a:rPr lang="ru-RU" dirty="0"/>
              <a:t> 4. Закреплять умение отражать полученные впечатления в рисунках, творческих работах. </a:t>
            </a:r>
          </a:p>
          <a:p>
            <a:r>
              <a:rPr lang="ru-RU" dirty="0"/>
              <a:t> 5. Формировать бережное отношение к цветам, развивать желание ухаживать за цветами. </a:t>
            </a:r>
          </a:p>
          <a:p>
            <a:r>
              <a:rPr lang="ru-RU" dirty="0"/>
              <a:t>6. Воспитывать любовь к прекрасному, красоте окружающего мира.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Подготовительный этап: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1.Чтение художественной литературы.</a:t>
            </a:r>
          </a:p>
          <a:p>
            <a:r>
              <a:rPr lang="ru-RU" dirty="0"/>
              <a:t>2.Беседа о цветах, растущих в нашей местности.</a:t>
            </a:r>
          </a:p>
          <a:p>
            <a:r>
              <a:rPr lang="ru-RU" dirty="0" smtClean="0"/>
              <a:t>3.Наблюдение </a:t>
            </a:r>
            <a:r>
              <a:rPr lang="ru-RU" dirty="0"/>
              <a:t>за цветами на клумбе в </a:t>
            </a:r>
            <a:r>
              <a:rPr lang="ru-RU" dirty="0" err="1" smtClean="0"/>
              <a:t>д</a:t>
            </a:r>
            <a:r>
              <a:rPr lang="ru-RU" dirty="0" smtClean="0"/>
              <a:t>/с</a:t>
            </a:r>
          </a:p>
          <a:p>
            <a:r>
              <a:rPr lang="ru-RU" dirty="0" smtClean="0"/>
              <a:t>4.Подготовка атрибутов для игр, занятий.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Основной этап: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u="sng" dirty="0"/>
              <a:t>Беседа «Путешествие в царство комнатных растений»</a:t>
            </a:r>
            <a:r>
              <a:rPr lang="ru-RU" b="1" dirty="0"/>
              <a:t>.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i="1" dirty="0"/>
              <a:t>Задачи: </a:t>
            </a:r>
            <a:r>
              <a:rPr lang="ru-RU" dirty="0"/>
              <a:t>закрепить знания названий комнатных растений; продолжать обучать детей описывать растения, отмечая различие и сходство между ними, характерные признаки; развивать речь, мышление; поддерживать интерес к комнатным растениям, желание наблюдать и ухаживать за ними.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     </a:t>
            </a:r>
            <a:r>
              <a:rPr lang="ru-RU" b="1" u="sng" dirty="0" smtClean="0"/>
              <a:t>Индивидуальная работа в </a:t>
            </a:r>
            <a:r>
              <a:rPr lang="ru-RU" b="1" u="sng" dirty="0" err="1" smtClean="0"/>
              <a:t>уголоке</a:t>
            </a:r>
            <a:r>
              <a:rPr lang="ru-RU" b="1" u="sng" dirty="0" smtClean="0"/>
              <a:t> природы. Уход за растениями.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857364"/>
            <a:ext cx="8001056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/>
          </a:p>
          <a:p>
            <a:r>
              <a:rPr lang="ru-RU" dirty="0"/>
              <a:t>Задачи</a:t>
            </a:r>
            <a:r>
              <a:rPr lang="ru-RU" i="1" dirty="0"/>
              <a:t>:</a:t>
            </a:r>
            <a:r>
              <a:rPr lang="ru-RU" dirty="0"/>
              <a:t> обобщить представления детей об уходе за комнатными растениями; закрепить знания об основных потребностях комнатных растений, дать сведения о сигнальных признаках неудовлетворенных потребностях; обобщить знания о способах ухода за растениями (полив, удаление пыли, рыхление);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Admin\Рабочий стол\фото проектцветы\IMG_205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428604"/>
            <a:ext cx="4071966" cy="3053975"/>
          </a:xfrm>
          <a:prstGeom prst="rect">
            <a:avLst/>
          </a:prstGeom>
          <a:noFill/>
        </p:spPr>
      </p:pic>
      <p:pic>
        <p:nvPicPr>
          <p:cNvPr id="1027" name="Picture 3" descr="C:\Documents and Settings\Admin\Рабочий стол\фото проектцветы\IMG_206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3500438"/>
            <a:ext cx="4162438" cy="31218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88</TotalTime>
  <Words>510</Words>
  <Application>Microsoft Office PowerPoint</Application>
  <PresentationFormat>Экран (4:3)</PresentationFormat>
  <Paragraphs>57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Изящная</vt:lpstr>
      <vt:lpstr>Экологический проект в средней группе: </vt:lpstr>
      <vt:lpstr>Актуальность проекта: </vt:lpstr>
      <vt:lpstr>Тип проекта:</vt:lpstr>
      <vt:lpstr>Цель проекта:</vt:lpstr>
      <vt:lpstr>Задачи:</vt:lpstr>
      <vt:lpstr>Подготовительный этап:</vt:lpstr>
      <vt:lpstr>Основной этап:</vt:lpstr>
      <vt:lpstr>     Индивидуальная работа в уголоке природы. Уход за растениями. </vt:lpstr>
      <vt:lpstr>Слайд 9</vt:lpstr>
      <vt:lpstr>  Беседа «Раз цветочек, два цветочек…» </vt:lpstr>
      <vt:lpstr>Просмотр книги «Атлас лекарственных растений» с  обсуждением на тему:  «Растения лечат».  </vt:lpstr>
      <vt:lpstr>Художественное творчество – рисование «Цветочный калейдоскоп»</vt:lpstr>
      <vt:lpstr>Коллективная работа «Цветочная поляна» </vt:lpstr>
      <vt:lpstr> Подвижные игры </vt:lpstr>
      <vt:lpstr> Пальчиковые игры.  </vt:lpstr>
      <vt:lpstr>Заключительный этап:</vt:lpstr>
      <vt:lpstr>Заключительный этап: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Экологический проект в средней группе </dc:title>
  <dc:creator>Admin</dc:creator>
  <cp:lastModifiedBy>Nellya</cp:lastModifiedBy>
  <cp:revision>11</cp:revision>
  <dcterms:created xsi:type="dcterms:W3CDTF">2016-09-09T12:16:12Z</dcterms:created>
  <dcterms:modified xsi:type="dcterms:W3CDTF">2017-09-01T06:59:53Z</dcterms:modified>
</cp:coreProperties>
</file>