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A782-B988-41A6-A198-36D06C9FB24F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CE09-F146-4445-B154-0E05F1C8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6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A782-B988-41A6-A198-36D06C9FB24F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CE09-F146-4445-B154-0E05F1C8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5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A782-B988-41A6-A198-36D06C9FB24F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CE09-F146-4445-B154-0E05F1C8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7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A782-B988-41A6-A198-36D06C9FB24F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CE09-F146-4445-B154-0E05F1C8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0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A782-B988-41A6-A198-36D06C9FB24F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CE09-F146-4445-B154-0E05F1C8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1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A782-B988-41A6-A198-36D06C9FB24F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CE09-F146-4445-B154-0E05F1C8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1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A782-B988-41A6-A198-36D06C9FB24F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CE09-F146-4445-B154-0E05F1C8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4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A782-B988-41A6-A198-36D06C9FB24F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CE09-F146-4445-B154-0E05F1C8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1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A782-B988-41A6-A198-36D06C9FB24F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CE09-F146-4445-B154-0E05F1C8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2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A782-B988-41A6-A198-36D06C9FB24F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CE09-F146-4445-B154-0E05F1C8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3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A782-B988-41A6-A198-36D06C9FB24F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CE09-F146-4445-B154-0E05F1C8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BA782-B988-41A6-A198-36D06C9FB24F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ACE09-F146-4445-B154-0E05F1C8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4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83366"/>
            <a:ext cx="77048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Муниципальное бюджетное общеобразовательное учреждение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средняя общеобразовательная школа №4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367171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Памятники рабочим профессиям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4725144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C0000"/>
                </a:solidFill>
                <a:latin typeface="Arial" pitchFamily="34" charset="0"/>
              </a:rPr>
              <a:t>Исполнитель:  </a:t>
            </a:r>
            <a:r>
              <a:rPr lang="ru-RU" sz="2800" b="1" dirty="0">
                <a:solidFill>
                  <a:srgbClr val="CC0000"/>
                </a:solidFill>
                <a:latin typeface="Arial" pitchFamily="34" charset="0"/>
              </a:rPr>
              <a:t>Мальцева Г. И.</a:t>
            </a:r>
            <a:endParaRPr lang="ru-RU" sz="28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6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Памятники строителям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6237312"/>
            <a:ext cx="360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Памятник строителям Нью-Йорка.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42" name="Picture 2" descr="памятник строителям Нью-Йо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1340768"/>
            <a:ext cx="7267801" cy="475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26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/>
                <a:latin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</a:rPr>
              <a:t>Памятники почтальонам</a:t>
            </a:r>
            <a:r>
              <a:rPr lang="ru-RU" sz="2800" b="1" dirty="0" smtClean="0">
                <a:effectLst/>
                <a:latin typeface="Times New Roman"/>
              </a:rPr>
              <a:t/>
            </a:r>
            <a:br>
              <a:rPr lang="ru-RU" sz="2800" b="1" dirty="0" smtClean="0">
                <a:effectLst/>
                <a:latin typeface="Times New Roman"/>
              </a:rPr>
            </a:b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</a:rPr>
              <a:t> </a:t>
            </a:r>
            <a:r>
              <a:rPr lang="ru-RU" sz="2800" b="1" dirty="0" smtClean="0">
                <a:effectLst/>
                <a:latin typeface="Times New Roman"/>
              </a:rPr>
              <a:t/>
            </a:r>
            <a:br>
              <a:rPr lang="ru-RU" sz="2800" b="1" dirty="0" smtClean="0">
                <a:effectLst/>
                <a:latin typeface="Times New Roman"/>
              </a:rPr>
            </a:br>
            <a:endParaRPr lang="ru-RU" dirty="0"/>
          </a:p>
        </p:txBody>
      </p:sp>
      <p:pic>
        <p:nvPicPr>
          <p:cNvPr id="11266" name="Picture 2" descr="памятник почтальо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486138" cy="535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628800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Осенью 2006 года в Нижнем Новгороде у Дома связи появился памятник почтальону. Установили его в историческом центре Нижнего Новгорода, рядом с главным почтамтом, где когда-то был расположен предшественник государственной почты - ямской двор. Со времени утверждении в Нижнем Новгороде почтовой конторы и приказа о назначении почтмейстера, прошло уже более 200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39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амятник почтальо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5" y="181404"/>
            <a:ext cx="591502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5614" y="1196752"/>
            <a:ext cx="28438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</a:rPr>
              <a:t> 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 г. Елабуга. Открытие памятника состоялось 24 августа 2007. в честь торжеств, посвященных 1000-летию Елабуги. У скульптуры есть и свой прототип – это женщина-почтальон, которая работала на почте Елабуги в послевоенные годы.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07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Памятники работнику ГАИ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12776"/>
            <a:ext cx="51125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 10 сентября 2004 года в Белгороде был изготовлен местным скульптором Анатолием Шишковым. Прототипом памятника послужил Павел Кириллович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Гречихин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— постовой в Белгороде, который никогда не брал взяток и штрафовал всех нещадно — ни на ранги, ни на звания не смотрел. А прославился тем, что выписал штраф собственной жене! Белгородцы рассказывают, что наказывал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Гречихин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не только жену, но и сына, соседей, друзей. А однажды от него досталось даже непосредственному начальнику! Еще в его активе были штрафы, наложенные на шефа областного ГАИ, секретаря обкома КПСС, заезжего генерала из Москвы. Анатолий Шишков создавал памятник по фотографии и по памяти. На постаменте высечен девиз Павла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Гречихина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 «Добрая слава — важнее богатства».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3314" name="Picture 2" descr="памятник гаишни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76" y="1412776"/>
            <a:ext cx="349413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55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08104" y="1052736"/>
            <a:ext cx="2736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В Комсомольске Полтавской области установили памятник инспектору Государственной автомобильной инспекции, гораздо более чем первый похожему на настоящего. Скульптура с изображением инспектора ГАИ имеет колоритные (пышные) формы, на фуражке написано "ДАИ" (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державна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автоинспекция – укр</a:t>
            </a:r>
            <a:r>
              <a:rPr lang="ru-RU" dirty="0" smtClean="0">
                <a:latin typeface="Times New Roman"/>
                <a:ea typeface="Times New Roman"/>
              </a:rPr>
              <a:t>аинское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), на груди орден "Дают - бери".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4338" name="Picture 2" descr="памятник гаишни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8577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81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6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</a:rPr>
              <a:t> Памятники сантехникам</a:t>
            </a:r>
            <a:r>
              <a:rPr lang="ru-RU" sz="2800" b="1" dirty="0" smtClean="0">
                <a:effectLst/>
                <a:latin typeface="Times New Roman"/>
              </a:rPr>
              <a:t/>
            </a:r>
            <a:br>
              <a:rPr lang="ru-RU" sz="2800" b="1" dirty="0" smtClean="0">
                <a:effectLst/>
                <a:latin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Одним из самых популярных памятников рабочим профессиям является памятник сантехнику. Их количество в разных городах мира огромно. Причем наибольшей популярностью пользуется памятник сантехнику, вылезающему из люка. И, на мой взгляд, наиболее ярко удалось отобразить типаж этой профессии в памятнике сантехнику </a:t>
            </a:r>
            <a:r>
              <a:rPr lang="ru-RU" sz="2200" dirty="0" err="1" smtClean="0">
                <a:effectLst/>
                <a:latin typeface="Times New Roman"/>
                <a:ea typeface="Times New Roman"/>
              </a:rPr>
              <a:t>Семенычу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 из Омска. </a:t>
            </a:r>
          </a:p>
          <a:p>
            <a:endParaRPr lang="ru-RU" dirty="0"/>
          </a:p>
        </p:txBody>
      </p:sp>
      <p:pic>
        <p:nvPicPr>
          <p:cNvPr id="1026" name="Picture 2" descr="памятник сантехнику Семеныч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396044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83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66978" y="304801"/>
            <a:ext cx="3906837" cy="3951288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Очень похожих на этот памятник по разным городам России можно найти еще несколько . </a:t>
            </a:r>
            <a:r>
              <a:rPr lang="ru-RU" sz="2200" dirty="0">
                <a:latin typeface="Times New Roman"/>
                <a:ea typeface="Times New Roman"/>
              </a:rPr>
              <a:t>О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дин из них из Екатеринбурга. На люке </a:t>
            </a:r>
            <a:r>
              <a:rPr lang="ru-RU" sz="2200" dirty="0" err="1" smtClean="0">
                <a:effectLst/>
                <a:latin typeface="Times New Roman"/>
                <a:ea typeface="Times New Roman"/>
              </a:rPr>
              <a:t>надпись:Уралэнергосервискомплект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 1995. Именно на средства этой организации и был изготовлен памятник. Сантехники в Омске и Екатеринбурге отличаются лишь прищуром глаз.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9" y="620688"/>
            <a:ext cx="47434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памятник сантехнику (наблюдатель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47339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4365104"/>
            <a:ext cx="31404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 Сантехник (Наблюдатель) из района Старого Города в Братиславе очень популярен среди туристов и жителей города.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547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амятник сантехни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7" y="116633"/>
            <a:ext cx="4754083" cy="323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43264" y="2420888"/>
            <a:ext cx="380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Мечтательный сантехник из Черкасс</a:t>
            </a:r>
            <a:endParaRPr lang="ru-RU" dirty="0"/>
          </a:p>
        </p:txBody>
      </p:sp>
      <p:pic>
        <p:nvPicPr>
          <p:cNvPr id="4099" name="Picture 3" descr="памятник сантехни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212976"/>
            <a:ext cx="47339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7957" y="5445224"/>
            <a:ext cx="3849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Что делает этот грузин в люке, тем более в Стокгольме, Швеция, сказать трудно. Но тем не менее…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02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амятник сантехни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332656"/>
            <a:ext cx="327687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3791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Этот парень из Барановичей очевидно провел под землей очень много времени- выбравшись наружу был сильно удивлен тем, что он увидел. </a:t>
            </a:r>
            <a:endParaRPr lang="ru-RU" dirty="0"/>
          </a:p>
        </p:txBody>
      </p:sp>
      <p:pic>
        <p:nvPicPr>
          <p:cNvPr id="5123" name="Picture 3" descr="памятник сантехнику из Пер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9" y="2819248"/>
            <a:ext cx="50006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2120" y="5373216"/>
            <a:ext cx="27900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Наконец, памятник “целому” сантехнику из Перми.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129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92080" y="692696"/>
            <a:ext cx="3672408" cy="496855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Скульптура слесаря дяди Яши и его ученика из Красноярска признана в 2005 году самым забавным памятником России. Скульптурная группа изображает пожилого слесаря, выглядывающего из люка и стоящего рядом с ним молодого парня. Памятник установлен возле здания красноярского "Водоканала". У скульптурного дяди Яши есть реальный прототип - Яков Зубков, который пришел в "Водоканал" в 1945 году и проработал там почти 30 лет.</a:t>
            </a:r>
          </a:p>
          <a:p>
            <a:endParaRPr lang="ru-RU" sz="2000" dirty="0"/>
          </a:p>
        </p:txBody>
      </p:sp>
      <p:pic>
        <p:nvPicPr>
          <p:cNvPr id="6146" name="Picture 2" descr="памятник сантехнику дяде Яш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4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Памятники дворникам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 Не меньше памятников, чем сантехникам, установлено другой популярной профессии – дворникам. Дворник из Салавата.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 descr="памятник дворни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" y="1268760"/>
            <a:ext cx="4427984" cy="540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9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памятник дворни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16633"/>
            <a:ext cx="2953107" cy="498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61830" y="5379775"/>
            <a:ext cx="3293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Необычно выполнена скульптура дворника из Екатеринбурга.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6" name="Picture 4" descr="памятник дворни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2" y="260648"/>
            <a:ext cx="3969214" cy="50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6988" y="5380672"/>
            <a:ext cx="2772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Колоритна фигура дворника, как пишут, из села Уват.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448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амятник дворнику из Коста-Р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923928" cy="565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8032" y="1772816"/>
            <a:ext cx="392392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Многочисленные скульптуры дворников, установленные во многих городах мира особой оригинальностью не отличаются и очень похожи. Основное их различие – в форме одежды.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Дворник из Сан-Хосе,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Коста-Рика.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en-US" sz="1100" b="1" dirty="0" smtClean="0">
                <a:effectLst/>
                <a:latin typeface="Times New Roman"/>
              </a:rPr>
              <a:t> </a:t>
            </a:r>
            <a:endParaRPr lang="ru-RU" sz="1100" b="1" dirty="0"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2771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343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Памятники сантехникам 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Памятники дворникам</vt:lpstr>
      <vt:lpstr>Презентация PowerPoint</vt:lpstr>
      <vt:lpstr>Презентация PowerPoint</vt:lpstr>
      <vt:lpstr>Памятники строителям</vt:lpstr>
      <vt:lpstr>  Памятники почтальонам   </vt:lpstr>
      <vt:lpstr>Презентация PowerPoint</vt:lpstr>
      <vt:lpstr>Памятники работнику ГАИ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рабочим профессиям</dc:title>
  <dc:creator>Домашний</dc:creator>
  <cp:lastModifiedBy>Домашний</cp:lastModifiedBy>
  <cp:revision>6</cp:revision>
  <dcterms:created xsi:type="dcterms:W3CDTF">2015-06-16T11:02:07Z</dcterms:created>
  <dcterms:modified xsi:type="dcterms:W3CDTF">2015-06-16T11:53:49Z</dcterms:modified>
</cp:coreProperties>
</file>