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0" r:id="rId4"/>
    <p:sldId id="261" r:id="rId5"/>
    <p:sldId id="262" r:id="rId6"/>
    <p:sldId id="280" r:id="rId7"/>
    <p:sldId id="293" r:id="rId8"/>
    <p:sldId id="285" r:id="rId9"/>
    <p:sldId id="286" r:id="rId10"/>
    <p:sldId id="287" r:id="rId11"/>
    <p:sldId id="28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3F39"/>
    <a:srgbClr val="1B5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21431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 descr="C:\Users\Татьяна\Desktop\27613225_images_23999146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2132856"/>
            <a:ext cx="7532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1B5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Загадки про насекомых.</a:t>
            </a:r>
            <a:endParaRPr lang="ru-RU" sz="4800" b="1" dirty="0">
              <a:solidFill>
                <a:srgbClr val="1B5F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8361" y="3717032"/>
            <a:ext cx="34579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93F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Выполнила : </a:t>
            </a:r>
          </a:p>
          <a:p>
            <a:r>
              <a:rPr lang="ru-RU" b="1" dirty="0" smtClean="0">
                <a:solidFill>
                  <a:srgbClr val="093F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 Пудовкина Т.А. </a:t>
            </a:r>
          </a:p>
          <a:p>
            <a:r>
              <a:rPr lang="ru-RU" b="1" dirty="0" smtClean="0">
                <a:solidFill>
                  <a:srgbClr val="093F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МДОАУ № 17</a:t>
            </a:r>
            <a:endParaRPr lang="ru-RU" b="1" dirty="0">
              <a:solidFill>
                <a:srgbClr val="093F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698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Татьяна\Desktop\user_U7etQ_hvr3EjrQjI0nZGvkgGXR6n6igqQZUEJdgwBggpN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2808312" cy="289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Татьяна\Desktop\hello_html_m71d8d1c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5250"/>
            <a:ext cx="9144000" cy="422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8" y="79780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Целый день летает, всем надоедает, </a:t>
            </a:r>
          </a:p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Ночь настанет, тогда перестанет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(Муха)</a:t>
            </a:r>
          </a:p>
        </p:txBody>
      </p:sp>
    </p:spTree>
    <p:extLst>
      <p:ext uri="{BB962C8B-B14F-4D97-AF65-F5344CB8AC3E}">
        <p14:creationId xmlns:p14="http://schemas.microsoft.com/office/powerpoint/2010/main" val="2086911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Татьяна\Desktop\27613225_images_23999146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81" y="0"/>
            <a:ext cx="92025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82716" y="1916832"/>
            <a:ext cx="537358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93F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r>
              <a:rPr lang="ru-RU" sz="4400" b="1" dirty="0">
                <a:solidFill>
                  <a:srgbClr val="093F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93F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ЗА </a:t>
            </a:r>
          </a:p>
          <a:p>
            <a:r>
              <a:rPr lang="ru-RU" sz="4400" b="1" dirty="0">
                <a:solidFill>
                  <a:srgbClr val="093F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93F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ВНИМАНИЕ!</a:t>
            </a:r>
            <a:endParaRPr lang="ru-RU" sz="4400" b="1" dirty="0">
              <a:solidFill>
                <a:srgbClr val="093F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299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Татьяна\Desktop\Camomile_2_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46" y="2341563"/>
            <a:ext cx="9144000" cy="451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Татьяна\Desktop\s12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3035"/>
            <a:ext cx="3657600" cy="315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33265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Красный, маленький комочек,</a:t>
            </a:r>
          </a:p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спине немного точек,</a:t>
            </a:r>
          </a:p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кричит и не поет,</a:t>
            </a:r>
          </a:p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по листику ползет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(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Божья коровка.)</a:t>
            </a:r>
          </a:p>
        </p:txBody>
      </p:sp>
    </p:spTree>
    <p:extLst>
      <p:ext uri="{BB962C8B-B14F-4D97-AF65-F5344CB8AC3E}">
        <p14:creationId xmlns:p14="http://schemas.microsoft.com/office/powerpoint/2010/main" val="234687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тьяна\Desktop\hello_html_m71d8d1c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8" y="2635250"/>
            <a:ext cx="9180512" cy="422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Татьяна\Desktop\06d7fb5775b10796e0e7f0d62450cc9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33" y="764704"/>
            <a:ext cx="3786035" cy="328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40315" y="476672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вы знаете цветы</a:t>
            </a:r>
          </a:p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небывалой красоты:</a:t>
            </a:r>
          </a:p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могут лепестки сложить</a:t>
            </a:r>
          </a:p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мгновенно в воздух взмыть.</a:t>
            </a:r>
          </a:p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за цветы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летают?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их называют?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бабочки)</a:t>
            </a:r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322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тьяна\Desktop\46debd1a25a5e6dee219f361c4772fc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015792"/>
            <a:ext cx="9152600" cy="377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Татьяна\Desktop\219-2191509_пчёлы-на-прозрачном-фоне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8329"/>
            <a:ext cx="2849563" cy="255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3968" y="458329"/>
            <a:ext cx="38884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Громко я жужжу, летая,</a:t>
            </a:r>
          </a:p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Мёд целебный собирая.</a:t>
            </a:r>
          </a:p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Всем полезна и мила</a:t>
            </a:r>
          </a:p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Хлопотливая 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(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пчела).</a:t>
            </a:r>
          </a:p>
        </p:txBody>
      </p:sp>
    </p:spTree>
    <p:extLst>
      <p:ext uri="{BB962C8B-B14F-4D97-AF65-F5344CB8AC3E}">
        <p14:creationId xmlns:p14="http://schemas.microsoft.com/office/powerpoint/2010/main" val="365333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9" descr="https://wmpics.pics/dl-P3WF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1" descr="https://wmpics.pics/dl-P3WF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C:\Users\Татьяна\Desktop\52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49357"/>
            <a:ext cx="9144000" cy="477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Татьяна\Desktop\205-2051640_insect-cartoon-clip-art-kangaroo-clip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391" y="3356992"/>
            <a:ext cx="2136844" cy="225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07704" y="54868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Тащит он соломинку</a:t>
            </a:r>
          </a:p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маленькому домику.</a:t>
            </a:r>
          </a:p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Всех букашек он сильней</a:t>
            </a:r>
          </a:p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 трудяга…(муравей.)</a:t>
            </a:r>
          </a:p>
        </p:txBody>
      </p:sp>
    </p:spTree>
    <p:extLst>
      <p:ext uri="{BB962C8B-B14F-4D97-AF65-F5344CB8AC3E}">
        <p14:creationId xmlns:p14="http://schemas.microsoft.com/office/powerpoint/2010/main" val="210932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3" y="692696"/>
            <a:ext cx="51845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Ранним утром на полянку</a:t>
            </a:r>
          </a:p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Прыг, Прыг, Прыг!</a:t>
            </a:r>
          </a:p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ногами наизнанку</a:t>
            </a:r>
          </a:p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Дрыг,  Дрыг, Дрыг!</a:t>
            </a:r>
          </a:p>
          <a:p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Попрыгучий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человечек</a:t>
            </a:r>
          </a:p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зовут тебя? (Кузнечик)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Татьяна\Desktop\Кузнечик_Витали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88840"/>
            <a:ext cx="1928890" cy="307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Татьяна\Desktop\hello_html_m71d8d1c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5250"/>
            <a:ext cx="9161207" cy="422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112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Татьяна\Desktop\Camomile_2_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8" y="2329104"/>
            <a:ext cx="9144000" cy="451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Татьяна\Desktop\smeshnaya-detskaya-illyustracziya-strekoz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92696"/>
            <a:ext cx="28352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76672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Летит вертолёт мимо топких болот,</a:t>
            </a:r>
          </a:p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Таращит глазищи-глаза.</a:t>
            </a:r>
          </a:p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Прозрачные крылья на солнце блестят,</a:t>
            </a:r>
          </a:p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Лягушки поймать вертолёт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норовят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(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Стрекоза)</a:t>
            </a:r>
          </a:p>
        </p:txBody>
      </p:sp>
    </p:spTree>
    <p:extLst>
      <p:ext uri="{BB962C8B-B14F-4D97-AF65-F5344CB8AC3E}">
        <p14:creationId xmlns:p14="http://schemas.microsoft.com/office/powerpoint/2010/main" val="2116524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тьяна\Desktop\52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9144000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Татьяна\Desktop\a9ae0fa4e20d8a4fe965e44531daf15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80928"/>
            <a:ext cx="1785937" cy="31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04664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за странная картинка?</a:t>
            </a:r>
          </a:p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Вот пушистая травинка</a:t>
            </a:r>
          </a:p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Плавно по листку ползет.</a:t>
            </a:r>
          </a:p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жует, жует, жует.</a:t>
            </a:r>
          </a:p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жучок, не птица.</a:t>
            </a:r>
          </a:p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( Гусеница)</a:t>
            </a:r>
          </a:p>
        </p:txBody>
      </p:sp>
    </p:spTree>
    <p:extLst>
      <p:ext uri="{BB962C8B-B14F-4D97-AF65-F5344CB8AC3E}">
        <p14:creationId xmlns:p14="http://schemas.microsoft.com/office/powerpoint/2010/main" val="860837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Татьяна\Desktop\hello_html_m71d8d1c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0736"/>
            <a:ext cx="9144000" cy="422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Татьяна\Desktop\sredstvo-ot-komarov-1024x52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26759"/>
            <a:ext cx="5521120" cy="283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76470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Люди все его боятся – </a:t>
            </a:r>
          </a:p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Очень любит он кусаться,</a:t>
            </a:r>
          </a:p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Хоть и маленький бандит.</a:t>
            </a:r>
          </a:p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когда летит – пищит.</a:t>
            </a:r>
          </a:p>
          <a:p>
            <a:pPr algn="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(Комар)</a:t>
            </a:r>
          </a:p>
        </p:txBody>
      </p:sp>
    </p:spTree>
    <p:extLst>
      <p:ext uri="{BB962C8B-B14F-4D97-AF65-F5344CB8AC3E}">
        <p14:creationId xmlns:p14="http://schemas.microsoft.com/office/powerpoint/2010/main" val="247996779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890</TotalTime>
  <Words>230</Words>
  <Application>Microsoft Office PowerPoint</Application>
  <PresentationFormat>Экран (4:3)</PresentationFormat>
  <Paragraphs>56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типографию</dc:title>
  <dc:creator>Вадим</dc:creator>
  <cp:lastModifiedBy>Татьяна</cp:lastModifiedBy>
  <cp:revision>97</cp:revision>
  <dcterms:created xsi:type="dcterms:W3CDTF">2015-12-07T14:57:25Z</dcterms:created>
  <dcterms:modified xsi:type="dcterms:W3CDTF">2020-05-29T09:15:10Z</dcterms:modified>
</cp:coreProperties>
</file>