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62" r:id="rId4"/>
    <p:sldId id="261" r:id="rId5"/>
    <p:sldId id="265" r:id="rId6"/>
    <p:sldId id="264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F2D"/>
    <a:srgbClr val="F2127D"/>
    <a:srgbClr val="093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6016" y="4520279"/>
            <a:ext cx="38144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воспитатель </a:t>
            </a:r>
          </a:p>
          <a:p>
            <a:r>
              <a:rPr lang="ru-RU" sz="2400" b="1" i="1" dirty="0" smtClean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Пудовкина Т.А.</a:t>
            </a:r>
          </a:p>
          <a:p>
            <a:r>
              <a:rPr lang="ru-RU" sz="2400" b="1" i="1" dirty="0" smtClean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МДОАУ№17</a:t>
            </a:r>
            <a:endParaRPr lang="ru-RU" sz="2400" b="1" i="1" dirty="0">
              <a:solidFill>
                <a:srgbClr val="1B5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3403" y="2408517"/>
            <a:ext cx="6160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«Учим </a:t>
            </a:r>
            <a:r>
              <a:rPr lang="ru-RU" sz="7200" b="1" i="1" dirty="0" smtClean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ru-RU" sz="7200" b="1" i="1" dirty="0" smtClean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А»</a:t>
            </a:r>
            <a:endParaRPr lang="ru-RU" sz="7200" b="1" i="1" dirty="0">
              <a:solidFill>
                <a:srgbClr val="1B5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Татьяна\Desktop\7cb3e3c5960f8e6fbe7b60783a3b4af1-17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60674"/>
            <a:ext cx="2734817" cy="273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4850"/>
            <a:ext cx="2987824" cy="298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9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620" y="548680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 известна буква </a:t>
            </a:r>
            <a:r>
              <a:rPr lang="ru-RU" sz="3600" b="1" i="1" dirty="0" smtClean="0">
                <a:solidFill>
                  <a:srgbClr val="F21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3600" b="1" i="1" dirty="0" smtClean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Буква очень славная.</a:t>
            </a:r>
          </a:p>
          <a:p>
            <a:r>
              <a:rPr lang="ru-RU" sz="3600" b="1" i="1" dirty="0" smtClean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 к тому же буква </a:t>
            </a:r>
            <a:r>
              <a:rPr lang="ru-RU" sz="3600" b="1" i="1" dirty="0" smtClean="0">
                <a:solidFill>
                  <a:srgbClr val="F21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3600" b="1" i="1" dirty="0" smtClean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алфавите главная.</a:t>
            </a:r>
            <a:endParaRPr lang="ru-RU" sz="3600" b="1" i="1" dirty="0">
              <a:solidFill>
                <a:srgbClr val="1B5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320f9e70ef5050d5a61b2698f76c99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9295"/>
            <a:ext cx="5991061" cy="421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88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4077072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Ам-ам-ам</a:t>
            </a:r>
            <a:r>
              <a:rPr lang="ru-RU" sz="2400" b="1" i="1" dirty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каши тебе дам.</a:t>
            </a:r>
          </a:p>
          <a:p>
            <a:r>
              <a:rPr lang="ru-RU" sz="2400" b="1" i="1" dirty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Аша—</a:t>
            </a:r>
            <a:r>
              <a:rPr lang="ru-RU" sz="2400" b="1" i="1" dirty="0" err="1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ru-RU" sz="2400" b="1" i="1" dirty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b="1" i="1" dirty="0" err="1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ru-RU" sz="2400" b="1" i="1" dirty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вкусненькая каша.</a:t>
            </a:r>
          </a:p>
          <a:p>
            <a:r>
              <a:rPr lang="ru-RU" sz="2400" b="1" i="1" dirty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Аша—</a:t>
            </a:r>
            <a:r>
              <a:rPr lang="ru-RU" sz="2400" b="1" i="1" dirty="0" err="1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ru-RU" sz="2400" b="1" i="1" dirty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b="1" i="1" dirty="0" err="1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ru-RU" sz="2400" b="1" i="1" dirty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любит кашу Маша.</a:t>
            </a:r>
          </a:p>
          <a:p>
            <a:r>
              <a:rPr lang="ru-RU" sz="2400" b="1" i="1" dirty="0" err="1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Ам-ам-ам-ам</a:t>
            </a:r>
            <a:r>
              <a:rPr lang="ru-RU" sz="2400" b="1" i="1" dirty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кушай кашу по утрам.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Ан-ан-ан — во дворе баран.</a:t>
            </a:r>
          </a:p>
          <a:p>
            <a:r>
              <a:rPr lang="ru-RU" sz="2400" b="1" i="1" dirty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Ай-ай-ай — в клетке попугай.</a:t>
            </a:r>
          </a:p>
          <a:p>
            <a:r>
              <a:rPr lang="ru-RU" sz="2400" b="1" i="1" dirty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Ава—</a:t>
            </a:r>
            <a:r>
              <a:rPr lang="ru-RU" sz="2400" b="1" i="1" dirty="0" err="1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</a:t>
            </a:r>
            <a:r>
              <a:rPr lang="ru-RU" sz="2400" b="1" i="1" dirty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b="1" i="1" dirty="0" err="1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</a:t>
            </a:r>
            <a:r>
              <a:rPr lang="ru-RU" sz="2400" b="1" i="1" dirty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шелестит дубрава.</a:t>
            </a:r>
          </a:p>
          <a:p>
            <a:r>
              <a:rPr lang="ru-RU" sz="2400" b="1" i="1" dirty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Авы-</a:t>
            </a:r>
            <a:r>
              <a:rPr lang="ru-RU" sz="2400" b="1" i="1" dirty="0" err="1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авы</a:t>
            </a:r>
            <a:r>
              <a:rPr lang="ru-RU" sz="2400" b="1" i="1" dirty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 err="1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авы</a:t>
            </a:r>
            <a:r>
              <a:rPr lang="ru-RU" sz="2400" b="1" i="1" dirty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зеленеют травы.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445891"/>
            <a:ext cx="6266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err="1" smtClean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4000" b="1" i="1" dirty="0" smtClean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 звуком </a:t>
            </a:r>
            <a:r>
              <a:rPr lang="ru-RU" sz="4000" b="1" i="1" dirty="0" smtClean="0">
                <a:solidFill>
                  <a:srgbClr val="F21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i="1" dirty="0">
              <a:solidFill>
                <a:srgbClr val="1B5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s1200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136"/>
            <a:ext cx="3145532" cy="31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20596"/>
            <a:ext cx="2539430" cy="2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25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3" y="133181"/>
            <a:ext cx="7333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картинки со звуком </a:t>
            </a:r>
            <a:r>
              <a:rPr lang="ru-RU" sz="4800" b="1" i="1" dirty="0" smtClean="0">
                <a:solidFill>
                  <a:srgbClr val="F21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i="1" dirty="0">
              <a:solidFill>
                <a:srgbClr val="F212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тьяна\Desktop\s1200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3" y="5013176"/>
            <a:ext cx="1739613" cy="14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esktop\19b15382768dc159bbc691ffe828196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98" y="5192017"/>
            <a:ext cx="1315290" cy="13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тьяна\Desktop\c20a925deb045e5e47d1ea4e2a67a8c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85" y="1506784"/>
            <a:ext cx="1967296" cy="170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Татьяна\Desktop\hello_html_m310c43e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3" y="2996952"/>
            <a:ext cx="2238961" cy="188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Татьяна\Desktop\600fdcfae8fde6c45b13014aa4583cd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01219"/>
            <a:ext cx="1787386" cy="158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Татьяна\Desktop\2_5kAbqjqtSKoOwqFBLZ7L3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34" y="4491327"/>
            <a:ext cx="2287009" cy="20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Татьяна\Desktop\Pineapple-PNG-image-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454" y="3003831"/>
            <a:ext cx="3023577" cy="176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Татьяна\Desktop\cabinet-575369_12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54" y="1511448"/>
            <a:ext cx="1124599" cy="169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Татьяна\Desktop\9TRLBk4y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71" y="964178"/>
            <a:ext cx="1531305" cy="21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Татьяна\Desktop\Dva-apelsina-s-listyami-vid-sboku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79" y="1461833"/>
            <a:ext cx="1431727" cy="160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70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5907" y="332656"/>
            <a:ext cx="3308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 звук </a:t>
            </a:r>
            <a:r>
              <a:rPr lang="ru-RU" sz="4000" b="1" i="1" dirty="0" smtClean="0">
                <a:solidFill>
                  <a:srgbClr val="F212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</a:t>
            </a:r>
            <a:endParaRPr lang="ru-RU" sz="4000" b="1" i="1" dirty="0">
              <a:solidFill>
                <a:srgbClr val="F212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Татьяна\Desktop\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2996952"/>
            <a:ext cx="1686882" cy="168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тьяна\Desktop\731c3e39dd6b2417dcafc7bd825c8ea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200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тьяна\Desktop\412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4" y="3212976"/>
            <a:ext cx="1603896" cy="160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Татьяна\Desktop\690a9b62e8799c297bf435d6097f68d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1675904" cy="167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Татьяна\Desktop\z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36" y="3284984"/>
            <a:ext cx="1795264" cy="179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Татьяна\Desktop\6cc4fd5903f7659a6a355e6475b937e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68" y="1238768"/>
            <a:ext cx="1142256" cy="11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Татьяна\Desktop\a3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86" y="5229200"/>
            <a:ext cx="1408555" cy="140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Татьяна\Desktop\Ю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433" y="3046073"/>
            <a:ext cx="1267926" cy="126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Татьяна\Desktop\s1200 (4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39" y="4661806"/>
            <a:ext cx="1523008" cy="152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Татьяна\Desktop\0d79379d0f36f71be0b5364e42bbe06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2623"/>
            <a:ext cx="1579909" cy="157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Татьяна\Desktop\s120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9828"/>
            <a:ext cx="1360136" cy="136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Татьяна\Desktop\s1200 (5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766" y="1597498"/>
            <a:ext cx="1098561" cy="109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9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04664"/>
            <a:ext cx="7006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Определи место  звука в слове</a:t>
            </a:r>
            <a:endParaRPr lang="ru-RU" sz="4000" b="1" i="1" dirty="0">
              <a:solidFill>
                <a:srgbClr val="1B5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Татьяна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768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9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27812"/>
            <a:ext cx="90317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b="1" i="1" dirty="0" smtClean="0">
                <a:solidFill>
                  <a:srgbClr val="1B5F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i="1" dirty="0">
              <a:solidFill>
                <a:srgbClr val="1B5F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Татьяна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27542"/>
            <a:ext cx="7476680" cy="512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1477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1799</TotalTime>
  <Words>100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типографию</dc:title>
  <dc:creator>Вадим</dc:creator>
  <cp:lastModifiedBy>Татьяна</cp:lastModifiedBy>
  <cp:revision>119</cp:revision>
  <dcterms:created xsi:type="dcterms:W3CDTF">2015-12-07T14:57:25Z</dcterms:created>
  <dcterms:modified xsi:type="dcterms:W3CDTF">2020-06-23T13:51:02Z</dcterms:modified>
</cp:coreProperties>
</file>