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9" r:id="rId8"/>
    <p:sldId id="270" r:id="rId9"/>
    <p:sldId id="271" r:id="rId10"/>
    <p:sldId id="268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32223AC-69BD-4E5E-AAE1-74CA10CA8DB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9146BA1-EDD1-4895-93D3-0E048347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265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22D7-9D26-4F7A-854F-BF18A1ACD79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38E8-6C6D-4E20-8540-61A695AD7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2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22D7-9D26-4F7A-854F-BF18A1ACD79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38E8-6C6D-4E20-8540-61A695AD7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4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22D7-9D26-4F7A-854F-BF18A1ACD79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38E8-6C6D-4E20-8540-61A695AD7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9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22D7-9D26-4F7A-854F-BF18A1ACD79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38E8-6C6D-4E20-8540-61A695AD7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7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22D7-9D26-4F7A-854F-BF18A1ACD79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38E8-6C6D-4E20-8540-61A695AD7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63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22D7-9D26-4F7A-854F-BF18A1ACD79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38E8-6C6D-4E20-8540-61A695AD7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22D7-9D26-4F7A-854F-BF18A1ACD79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38E8-6C6D-4E20-8540-61A695AD7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0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22D7-9D26-4F7A-854F-BF18A1ACD79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38E8-6C6D-4E20-8540-61A695AD7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66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22D7-9D26-4F7A-854F-BF18A1ACD79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38E8-6C6D-4E20-8540-61A695AD7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1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22D7-9D26-4F7A-854F-BF18A1ACD79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38E8-6C6D-4E20-8540-61A695AD7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7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22D7-9D26-4F7A-854F-BF18A1ACD79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38E8-6C6D-4E20-8540-61A695AD7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87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322D7-9D26-4F7A-854F-BF18A1ACD79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B38E8-6C6D-4E20-8540-61A695AD7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16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1-tub-ru.yandex.net/i?id=68e31af25b3be4102957a65e7707980f&amp;n=33&amp;h=215&amp;w=3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6"/>
            <a:ext cx="9144000" cy="68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Гигиеническое воспитание и просвещение в дошкольном образовательном учреждении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013176"/>
            <a:ext cx="6768752" cy="15121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Тихонова Наталья Алексеевна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1056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1-tub-ru.yandex.net/i?id=68e31af25b3be4102957a65e7707980f&amp;n=33&amp;h=215&amp;w=3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6"/>
            <a:ext cx="9144000" cy="68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Гигиеническое воспитание помогает решать общие задачи воспитания, способствует развитию воли, дисциплинированности и других положительных черт характера.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908720" y="6453336"/>
            <a:ext cx="6768752" cy="1512168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790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1-tub-ru.yandex.net/i?id=68e31af25b3be4102957a65e7707980f&amp;n=33&amp;h=215&amp;w=3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6"/>
            <a:ext cx="9144000" cy="68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84976" cy="583264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Введение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Организация, планирование гигиенического воспитания в дошкольном учреждении.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Основные направления гигиенического воспитания.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Гигиеническая подготовка заведующей и воспитателей дошкольного учреждения.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Гигиеническая подготовка медицинского персонала в дошкольном учреждении.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Гигиеническая подготовка технического персонала.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Санитарно-профилактическая работа с родителям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013176"/>
            <a:ext cx="6768752" cy="15121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sz="2800" dirty="0"/>
          </a:p>
        </p:txBody>
      </p:sp>
      <p:pic>
        <p:nvPicPr>
          <p:cNvPr id="13316" name="Picture 4" descr="http://static7.depositphotos.com/1007989/760/i/950/depositphotos_7600968-stock-photo-dirty-ki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47" b="98690" l="0" r="100000">
                        <a14:foregroundMark x1="63379" y1="10917" x2="72363" y2="36354"/>
                        <a14:foregroundMark x1="36523" y1="14847" x2="37891" y2="33297"/>
                        <a14:foregroundMark x1="31055" y1="38646" x2="36523" y2="40939"/>
                        <a14:foregroundMark x1="71680" y1="34061" x2="62695" y2="58734"/>
                        <a14:foregroundMark x1="60645" y1="17904" x2="61328" y2="22489"/>
                        <a14:foregroundMark x1="57910" y1="24782" x2="66113" y2="17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96373"/>
            <a:ext cx="2092717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thumbs.dreamstime.com/z/shocked-kid-surprised-500784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00" l="3346" r="89961">
                        <a14:foregroundMark x1="13386" y1="90231" x2="7776" y2="92846"/>
                        <a14:foregroundMark x1="62697" y1="79692" x2="76181" y2="84077"/>
                        <a14:foregroundMark x1="75098" y1="32385" x2="70571" y2="49077"/>
                        <a14:foregroundMark x1="38091" y1="78846" x2="32480" y2="81462"/>
                        <a14:foregroundMark x1="29134" y1="77923" x2="17913" y2="93692"/>
                        <a14:foregroundMark x1="58268" y1="76231" x2="63878" y2="84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68373"/>
            <a:ext cx="140676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1-tub-ru.yandex.net/i?id=68e31af25b3be4102957a65e7707980f&amp;n=33&amp;h=215&amp;w=3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79" y="-30908"/>
            <a:ext cx="9144000" cy="68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376354" y="5319101"/>
            <a:ext cx="4496811" cy="936104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07704" y="4259022"/>
            <a:ext cx="2611717" cy="936104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3140968"/>
            <a:ext cx="1870001" cy="936104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553569" y="1628800"/>
            <a:ext cx="3888432" cy="1656184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664295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lang="ru-RU" sz="49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Гигиеническое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детей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852936" y="5318350"/>
            <a:ext cx="6768752" cy="1512168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284984"/>
            <a:ext cx="1725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84880" y="4183540"/>
            <a:ext cx="24129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39799" y="5292851"/>
            <a:ext cx="43333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детских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193529" y="3284984"/>
            <a:ext cx="2304256" cy="324036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43460" y="3284984"/>
            <a:ext cx="2181299" cy="2007867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291332" y="3284984"/>
            <a:ext cx="1206453" cy="898556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s://im3-tub-ru.yandex.net/i?id=58f73e6c2c4467c6a877dfc017604708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4" b="98611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341" y="2746204"/>
            <a:ext cx="283200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1-tub-ru.yandex.net/i?id=68e31af25b3be4102957a65e7707980f&amp;n=33&amp;h=215&amp;w=3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640960" cy="1944215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планирование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гигиенического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в дошкольном учреждении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484784" y="6858000"/>
            <a:ext cx="6768752" cy="15121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088459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дошкольного учреждения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оптимальных условий окружающей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среды,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для полноценного физического и психического развития детей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гигиенических навыков, представлений и привычек, связанных с охраной, укреплением здоровья и развивающих культуру поведения ребенка</a:t>
            </a:r>
          </a:p>
        </p:txBody>
      </p:sp>
      <p:pic>
        <p:nvPicPr>
          <p:cNvPr id="11266" name="Picture 2" descr="https://im1-tub-ru.yandex.net/i?id=e326cb89f550328f9529b95f6862fddd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01" l="12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37112"/>
            <a:ext cx="182421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1-tub-ru.yandex.net/i?id=68e31af25b3be4102957a65e7707980f&amp;n=33&amp;h=215&amp;w=3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" y="-3426"/>
            <a:ext cx="9144000" cy="68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71601" y="5188385"/>
            <a:ext cx="3521888" cy="1569660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98891" y="5544197"/>
            <a:ext cx="3744416" cy="796359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81822" y="4006534"/>
            <a:ext cx="2101591" cy="705272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4115630"/>
            <a:ext cx="2592288" cy="830997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68147" y="3140968"/>
            <a:ext cx="3744416" cy="705272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65618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гигиенического воспитания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68560" y="5949280"/>
            <a:ext cx="6768752" cy="15121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7281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условием выработки гигиенических навыков и превращения их в привычку является систематическое повторение всех гигиенических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6601" y="5188385"/>
            <a:ext cx="32518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и дошкольного учреждения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176" y="4115631"/>
            <a:ext cx="23289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48154" y="5509559"/>
            <a:ext cx="3245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личной и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1099" y="4155049"/>
            <a:ext cx="1723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режима дня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3244334"/>
            <a:ext cx="3505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правила</a:t>
            </a:r>
            <a:endParaRPr lang="ru-RU" sz="24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987824" y="3846240"/>
            <a:ext cx="720080" cy="53964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987824" y="3934683"/>
            <a:ext cx="1080120" cy="1205895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460435" y="3885228"/>
            <a:ext cx="1410663" cy="162433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790607" y="3881219"/>
            <a:ext cx="821956" cy="38724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http://xn----7sbkrkrfpk9d.xn--p1ai/O_nas/group/images/0_103220_18b2ba08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155" y="3705999"/>
            <a:ext cx="148716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2" grpId="0" animBg="1"/>
      <p:bldP spid="13" grpId="0" animBg="1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1-tub-ru.yandex.net/i?id=68e31af25b3be4102957a65e7707980f&amp;n=33&amp;h=215&amp;w=3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6"/>
            <a:ext cx="9144000" cy="68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134672" cy="2376263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Гигиеническая подготовка заведующей и воспитателей дошкольного учреждения</a:t>
            </a:r>
            <a:r>
              <a:rPr lang="ru-RU" sz="49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9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76672" y="6021288"/>
            <a:ext cx="6768752" cy="15121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32856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гигиеническая подготовка должностных лиц и работников организаций, обязательная для лиц, впервые устраивающихся на работу, а также не прошедших очередную аттестацию, проводится:</a:t>
            </a:r>
          </a:p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по очной форме (6 - 12 часовые программы);</a:t>
            </a:r>
          </a:p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по очно-заочной форме (самостоятельная подготовка по методическим материалам с консультацией специалистов), очная часть программы составляет не менее 4 часов;</a:t>
            </a:r>
          </a:p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по заочной форме (самостоятельная подготовка по предлагаемым методическим материалам).</a:t>
            </a:r>
          </a:p>
        </p:txBody>
      </p:sp>
      <p:pic>
        <p:nvPicPr>
          <p:cNvPr id="9218" name="Picture 2" descr="https://im0-tub-ru.yandex.net/i?id=8b15fa8209495150efeb4282a86b1b39-l&amp;n=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82000"/>
            <a:ext cx="29520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1-tub-ru.yandex.net/i?id=68e31af25b3be4102957a65e7707980f&amp;n=33&amp;h=215&amp;w=3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6"/>
            <a:ext cx="9144000" cy="68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1368" y="188640"/>
            <a:ext cx="87631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Гигиеническая подготовка медицинского персонала в дошкольном учреждении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369" y="1268760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сестра работает под руководством врача и выполняет следующие обязанности: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принимает участие в осмотрах детей врачом, помогает проводить антропометрические измерения;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по назначению врача организует закаливающие процедуры, профилактические прививки, диагностические пробы, забор анализов для лабораторных исследований и другие медицинские назначения;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проводит изоляцию заболевших детей, а в тяжелых случаях осуществляет госпитализацию, следит за состоянием оставшихся детей, имевших контакт с заболевшим, организует текущую дезинфекцию;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оказывает доврачебную помощь внезапно заболевшему или получившему травму ребенку;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проводит работу по профилактике травматизма;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осуществляет санитарно-просветительную работу с сотрудниками учреждения и родителями;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следит за санитарно-гигиеническим и противоэпидемическим режимом, за медицинским обследованием персонала дошкольного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128699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1-tub-ru.yandex.net/i?id=68e31af25b3be4102957a65e7707980f&amp;n=33&amp;h=215&amp;w=3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" y="-3426"/>
            <a:ext cx="9144000" cy="68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4943" y="332656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Гигиеническая подготовка технического персонала</a:t>
            </a:r>
            <a:endParaRPr lang="ru-RU" sz="32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43841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санитарного уровня технического персонала организуются специальные курсы, где рассматриваются вопросы профилактики инфекционных заболеваний, пути и источники их распространения, меры их предупреждения, вопросы личной гигиены, санитарные правила уборки помещения и участка дошкольного учреждения, правила гигиенического обслуживания детей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технический персонал должен постоянно повышать свой санитарно-культурный уровень, самостоятельно изучая необходимую специальную литературу.</a:t>
            </a:r>
          </a:p>
        </p:txBody>
      </p:sp>
      <p:pic>
        <p:nvPicPr>
          <p:cNvPr id="1026" name="Picture 2" descr="http://static3.depositphotos.com/1005091/214/v/950/depositphotos_2147847-Cartoon-cleaning-la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" b="100000" l="0" r="98378">
                        <a14:foregroundMark x1="45539" y1="22461" x2="57706" y2="2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85788"/>
            <a:ext cx="182039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1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1-tub-ru.yandex.net/i?id=68e31af25b3be4102957a65e7707980f&amp;n=33&amp;h=215&amp;w=3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404664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Санитарно-профилактическая работа с родителями</a:t>
            </a:r>
            <a:endParaRPr lang="ru-RU" sz="32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6734" y="1922775"/>
            <a:ext cx="78116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здорового ребенка возможно лишь при осуществлении единых требований воспитания в семье и в дошкольном учреждении. Воспитатели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 и поддерживают контакт с родителями для обеспечения единства требований при гигиеническом воспитании дошкольников.</a:t>
            </a:r>
          </a:p>
        </p:txBody>
      </p:sp>
      <p:pic>
        <p:nvPicPr>
          <p:cNvPr id="2052" name="Picture 4" descr="http://previews.123rf.com/images/iimages/iimages1310/iimages131000369/22575729-Illustration-of-a-happy-family-with-their-grandparents-on-a-white-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" b="100000" l="34462" r="64923">
                        <a14:foregroundMark x1="38692" y1="50992" x2="44385" y2="94334"/>
                        <a14:foregroundMark x1="53000" y1="96176" x2="56154" y2="92776"/>
                        <a14:foregroundMark x1="60308" y1="93059" x2="58615" y2="88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4581128"/>
            <a:ext cx="4109915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Иллюстрация счастливая семья с их бабушкой и дедушкой на белом фоне Фото со стока - 2257572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92" l="0" r="32889">
                        <a14:foregroundMark x1="25556" y1="18776" x2="21333" y2="95510"/>
                        <a14:foregroundMark x1="27333" y1="78776" x2="29111" y2="91429"/>
                        <a14:foregroundMark x1="22667" y1="93469" x2="25333" y2="93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96"/>
          <a:stretch/>
        </p:blipFill>
        <p:spPr bwMode="auto">
          <a:xfrm>
            <a:off x="2267744" y="4479502"/>
            <a:ext cx="1427503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Иллюстрация счастливая семья с их бабушкой и дедушкой на белом фоне Фото со стока - 2257572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959" l="64889" r="98889">
                        <a14:foregroundMark x1="71778" y1="7755" x2="78444" y2="93061"/>
                        <a14:foregroundMark x1="75778" y1="88163" x2="73778" y2="94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85"/>
          <a:stretch/>
        </p:blipFill>
        <p:spPr bwMode="auto">
          <a:xfrm>
            <a:off x="5063706" y="4524374"/>
            <a:ext cx="1457968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00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438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Гигиеническое воспитание и просвещение в дошкольном образовательном учреждении</vt:lpstr>
      <vt:lpstr>Содержание: 1. Введение 2. Организация, планирование гигиенического воспитания в дошкольном учреждении. 3. Основные направления гигиенического воспитания. 4. Гигиеническая подготовка заведующей и воспитателей дошкольного учреждения. 5. Гигиеническая подготовка медицинского персонала в дошкольном учреждении. 6. Гигиеническая подготовка технического персонала. 7. Санитарно-профилактическая работа с родителями. </vt:lpstr>
      <vt:lpstr>Введение  Гигиеническое  воспитание детей </vt:lpstr>
      <vt:lpstr>Организация, планирование  гигиенического воспитания в дошкольном учреждении. </vt:lpstr>
      <vt:lpstr>Основные направления гигиенического воспитания</vt:lpstr>
      <vt:lpstr>Гигиеническая подготовка заведующей и воспитателей дошкольного учреждения. </vt:lpstr>
      <vt:lpstr>Презентация PowerPoint</vt:lpstr>
      <vt:lpstr>Презентация PowerPoint</vt:lpstr>
      <vt:lpstr>Презентация PowerPoint</vt:lpstr>
      <vt:lpstr>Гигиеническое воспитание помогает решать общие задачи воспитания, способствует развитию воли, дисциплинированности и других положительных черт характера.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2017-03-13T17:13:12Z</dcterms:created>
  <dcterms:modified xsi:type="dcterms:W3CDTF">2017-03-14T13:55:49Z</dcterms:modified>
</cp:coreProperties>
</file>