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</p:sldMasterIdLst>
  <p:notesMasterIdLst>
    <p:notesMasterId r:id="rId30"/>
  </p:notesMasterIdLst>
  <p:handoutMasterIdLst>
    <p:handoutMasterId r:id="rId31"/>
  </p:handoutMasterIdLst>
  <p:sldIdLst>
    <p:sldId id="28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lIns="78903" tIns="39452" rIns="78903" bIns="39452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lIns="78903" tIns="39452" rIns="78903" bIns="39452" compatLnSpc="0"/>
          <a:lstStyle/>
          <a:p>
            <a:pPr algn="r" hangingPunct="0">
              <a:defRPr sz="1400"/>
            </a:pPr>
            <a:endParaRPr lang="ru-RU" sz="120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lIns="78903" tIns="39452" rIns="78903" bIns="39452" anchor="b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lIns="78903" tIns="39452" rIns="78903" bIns="39452" anchor="b" compatLnSpc="0"/>
          <a:lstStyle/>
          <a:p>
            <a:pPr algn="r" hangingPunct="0">
              <a:defRPr sz="1400"/>
            </a:pPr>
            <a:fld id="{F8EC5393-9E1F-471B-99FF-AA9A78A0F9C5}" type="slidenum">
              <a:t>‹#›</a:t>
            </a:fld>
            <a:endParaRPr lang="ru-RU" sz="1200">
              <a:latin typeface="Arial" pitchFamily="18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64875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DAF0DB3-A6EE-47F6-A68E-A77695CDBA5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9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/>
          <a:lstStyle/>
          <a:p>
            <a:pPr lvl="0" algn="l" hangingPunct="1"/>
            <a:fld id="{A019A2D8-71F8-40FF-B3DB-0253DEEE28BA}" type="slidenum">
              <a:t>22</a:t>
            </a:fld>
            <a:fld id="{F09CDF27-5CFE-4B90-BA44-BEF95465BE62}" type="slidenum">
              <a:t>22</a:t>
            </a:fld>
            <a:endParaRPr lang="ru-RU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/>
          <a:lstStyle/>
          <a:p>
            <a:pPr lvl="0" algn="l" hangingPunct="1"/>
            <a:fld id="{3F98718B-DDCB-44B6-91BF-A2E1A7A57611}" type="slidenum">
              <a:t>24</a:t>
            </a:fld>
            <a:fld id="{8F51082E-7BB0-4CE5-A957-907AF78458BE}" type="slidenum">
              <a:t>24</a:t>
            </a:fld>
            <a:endParaRPr lang="ru-RU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04F4FA-B517-4E4F-8E7F-F8133FC18D23}" type="slidenum">
              <a:t>‹#›</a:t>
            </a:fld>
            <a:fld id="{93C2609E-D7D5-49DD-BBC2-E0560519D51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8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7546FE-7F4E-4D77-9F5B-D227DD456E8C}" type="slidenum">
              <a:t>‹#›</a:t>
            </a:fld>
            <a:fld id="{36D87F72-6B4F-4684-BDA8-8CBFF9E1DFD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73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088FB6-D980-4A8C-BA8E-974AA69A0E3F}" type="slidenum">
              <a:t>‹#›</a:t>
            </a:fld>
            <a:fld id="{06661BEF-0B7B-4B7D-8585-1B2B29BF97C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32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14BD19-A184-4123-95CA-A6357FCC40BD}" type="slidenum">
              <a:t>‹#›</a:t>
            </a:fld>
            <a:fld id="{F17049D3-E855-404C-BF6C-697750ED5A3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77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A65335-6421-46C3-86E1-AD56BFC719E0}" type="slidenum">
              <a:t>‹#›</a:t>
            </a:fld>
            <a:fld id="{4B7DA768-E16C-43A4-B99C-F9A75B94FDC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3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0388B6-C07C-4507-AD0B-6EB9DA75FEBA}" type="slidenum">
              <a:t>‹#›</a:t>
            </a:fld>
            <a:fld id="{D234B9E3-94D2-4535-BA09-160DE42AA36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73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943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2700" y="1600200"/>
            <a:ext cx="1943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CA2D00-CA42-4B3F-A9BE-095312EC65D3}" type="slidenum">
              <a:t>‹#›</a:t>
            </a:fld>
            <a:fld id="{FFE513DB-89AF-4D9F-95BE-A0944A8BE0D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42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928E9F-26E5-4EAD-8E52-ECC5E2F2EB91}" type="slidenum">
              <a:t>‹#›</a:t>
            </a:fld>
            <a:fld id="{0CA0142F-4540-48BC-9067-1D0B2D00355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2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832906-F6A2-4E80-94E1-E252570CF0D7}" type="slidenum">
              <a:t>‹#›</a:t>
            </a:fld>
            <a:fld id="{2DE903A9-C199-483D-8EDD-12594510F69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1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0A779A-54F4-42D1-8954-6DA3F99DB24A}" type="slidenum">
              <a:t>‹#›</a:t>
            </a:fld>
            <a:fld id="{F54B1F47-49D5-4668-AB12-78430DF33E2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5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2CA01D-6863-40DE-9C66-F635C68F8110}" type="slidenum">
              <a:t>‹#›</a:t>
            </a:fld>
            <a:fld id="{45CBAF7C-A3F7-47F7-81A3-A4630DE6CAB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6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88D004-FB20-4807-A8B8-4E0AC7AE7461}" type="slidenum">
              <a:t>‹#›</a:t>
            </a:fld>
            <a:fld id="{50C2356C-463D-46EB-931D-9C940F26788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64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049C5A-2021-430C-A9E4-856035551056}" type="slidenum">
              <a:t>‹#›</a:t>
            </a:fld>
            <a:fld id="{601C9AD7-E591-455E-A12B-F6CECC5317E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5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C4331C-0944-4E94-8186-9FD427AC06CE}" type="slidenum">
              <a:t>‹#›</a:t>
            </a:fld>
            <a:fld id="{8CDFFC52-66E7-40F4-AE0C-297097CF34A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11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DEDDEA-498F-4713-AADD-8F6731F00E9C}" type="slidenum">
              <a:t>‹#›</a:t>
            </a:fld>
            <a:fld id="{69953190-05A6-4385-B83E-45812933657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58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2B35C1-BBDD-453F-A574-26410589C7BD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3DC8E7-31DC-4958-9389-D314B42D9963}" type="slidenum">
              <a:t>‹#›</a:t>
            </a:fld>
            <a:fld id="{B45EF2BF-4CBB-4BB2-A14A-42643D76CB8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8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2B35C1-BBDD-453F-A574-26410589C7BD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C54586-494B-4F28-9D22-57C3873F443D}" type="slidenum">
              <a:t>‹#›</a:t>
            </a:fld>
            <a:fld id="{D2B2D53A-D681-4336-A414-D6110F238D7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2B35C1-BBDD-453F-A574-26410589C7BD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420B60-8022-4C52-BBE1-67D448B99E56}" type="slidenum">
              <a:t>‹#›</a:t>
            </a:fld>
            <a:fld id="{74E88911-9A08-417E-8ED6-596721C641E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1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2B35C1-BBDD-453F-A574-26410589C7BD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478AA1-E400-49AA-B6DA-6CEFB6553B87}" type="slidenum">
              <a:t>‹#›</a:t>
            </a:fld>
            <a:fld id="{E81708C7-1726-4318-BD0C-6EC788DDF24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8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2B35C1-BBDD-453F-A574-26410589C7BD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7C7F32-3687-4EE0-8A49-00559E9025F0}" type="slidenum">
              <a:t>‹#›</a:t>
            </a:fld>
            <a:fld id="{FAD80D4A-D5F6-4964-929E-ED6B9990FC0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35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2B35C1-BBDD-453F-A574-26410589C7BD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4AAC21-77A2-4570-8156-AD76E2F10C47}" type="slidenum">
              <a:t>‹#›</a:t>
            </a:fld>
            <a:fld id="{7823D270-7216-43A1-9F51-1ADFC516FF2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4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2B35C1-BBDD-453F-A574-26410589C7BD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8FBB1E-DE13-43EB-984D-114074B44F1E}" type="slidenum">
              <a:t>‹#›</a:t>
            </a:fld>
            <a:fld id="{B0E78831-9B00-4BDF-B2D7-3DC3F17DD77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4419DA-F01E-43A4-8257-25FE1818FB0C}" type="slidenum">
              <a:t>‹#›</a:t>
            </a:fld>
            <a:fld id="{556FA9B7-086D-472E-AE1F-4077F39A591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1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2B35C1-BBDD-453F-A574-26410589C7BD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A25C36-FB92-486C-B462-D9A47FCC2943}" type="slidenum">
              <a:t>‹#›</a:t>
            </a:fld>
            <a:fld id="{788BF7A8-D6A8-4009-8732-7041B81B823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4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2B35C1-BBDD-453F-A574-26410589C7BD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8115B7-07EA-4CEE-ABF3-92ABC671B176}" type="slidenum">
              <a:t>‹#›</a:t>
            </a:fld>
            <a:fld id="{0D2D6B60-1244-41E2-ABC6-9A0F1027645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2B35C1-BBDD-453F-A574-26410589C7BD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94AAE8-B5D7-419F-AEA5-DE2D97120176}" type="slidenum">
              <a:t>‹#›</a:t>
            </a:fld>
            <a:fld id="{771A09D0-C65D-4451-A912-3142572E8F7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67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2B35C1-BBDD-453F-A574-26410589C7BD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3E0C1F-E1D6-4A9F-A956-1880F93EBBF4}" type="slidenum">
              <a:t>‹#›</a:t>
            </a:fld>
            <a:fld id="{FB5A2341-FE8C-48C3-9177-6BA4F9A6A0D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02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882-42FE-4370-831A-48F32403FADA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E1E7-77BE-4F32-9992-C2F4E267B09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58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882-42FE-4370-831A-48F32403FADA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2513-81E9-42A8-9C79-EC17CAE1A2B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920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882-42FE-4370-831A-48F32403FADA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E797-668A-41A0-985A-A5ABB74BD2A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03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882-42FE-4370-831A-48F32403FADA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7CE-B64D-4D2C-A09C-3E15BB0F0B4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289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882-42FE-4370-831A-48F32403FADA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10EE-0FE9-443B-A051-23837C6740F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74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882-42FE-4370-831A-48F32403FADA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FBED-BC57-4047-985C-246DF1F10AE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943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2700" y="1600200"/>
            <a:ext cx="1943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6C9B80-2A9E-4FE9-B60B-2617518CD291}" type="slidenum">
              <a:t>‹#›</a:t>
            </a:fld>
            <a:fld id="{59EB07B3-44A5-4235-B5FD-B4410CCB944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3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882-42FE-4370-831A-48F32403FADA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2256-F50F-45DC-B275-218CC11F2C5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12734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882-42FE-4370-831A-48F32403FADA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9B31-F25D-4B24-99CD-0D4A02ACFFC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553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882-42FE-4370-831A-48F32403FADA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93AC-4E04-4C2D-8765-6B336708FDB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24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882-42FE-4370-831A-48F32403FADA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E0C4-A89B-45F8-BB85-BD3B3C691EB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102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882-42FE-4370-831A-48F32403FADA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207A-E388-4F29-B512-2D0BB118016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360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11E0D3D-4B54-49DB-8330-29A81F4B8CB5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33BD5B-3BD8-4F49-999B-3E149C01A82E}" type="slidenum">
              <a:t>‹#›</a:t>
            </a:fld>
            <a:fld id="{8BE3AAA8-CCC2-4B8E-8819-B62710A2E7E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0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11E0D3D-4B54-49DB-8330-29A81F4B8CB5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FAF417-2E5D-41E2-8583-F745504F98D2}" type="slidenum">
              <a:t>‹#›</a:t>
            </a:fld>
            <a:fld id="{19026ECB-6818-4796-86B9-BDBEE1A71B3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82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11E0D3D-4B54-49DB-8330-29A81F4B8CB5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600D84-2C06-4FCA-9949-1B3E8C014C1C}" type="slidenum">
              <a:t>‹#›</a:t>
            </a:fld>
            <a:fld id="{328DEAE9-0970-4F6D-A3B2-C66D69C7546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943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2700" y="1600200"/>
            <a:ext cx="1943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11E0D3D-4B54-49DB-8330-29A81F4B8CB5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4797D4-2114-42F3-809F-47581D60E2F4}" type="slidenum">
              <a:t>‹#›</a:t>
            </a:fld>
            <a:fld id="{1CD97612-E7B7-4AE1-9CCA-DF8D8132665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9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11E0D3D-4B54-49DB-8330-29A81F4B8CB5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844365-EA40-4240-AC14-5ADC046F4476}" type="slidenum">
              <a:t>‹#›</a:t>
            </a:fld>
            <a:fld id="{A1711DAC-87B4-463C-9E04-956704EBCCB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0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67C930-F672-439B-9548-AC1284AE710A}" type="slidenum">
              <a:t>‹#›</a:t>
            </a:fld>
            <a:fld id="{ACC21EA1-FB92-4ED9-80D0-FE736E88A35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8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11E0D3D-4B54-49DB-8330-29A81F4B8CB5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DAA47E-0A35-44EC-B1B8-23E3B532CB14}" type="slidenum">
              <a:t>‹#›</a:t>
            </a:fld>
            <a:fld id="{6D5D254F-218E-423F-8744-21172B00CC8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5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11E0D3D-4B54-49DB-8330-29A81F4B8CB5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90B914-E08A-4CBB-BC7D-57AE10438324}" type="slidenum">
              <a:t>‹#›</a:t>
            </a:fld>
            <a:fld id="{04842B00-741D-4D51-8F2C-CB9C7D6D484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7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11E0D3D-4B54-49DB-8330-29A81F4B8CB5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033667-7523-4F00-BF2E-936ADBA5B2B2}" type="slidenum">
              <a:t>‹#›</a:t>
            </a:fld>
            <a:fld id="{E428FD45-05D7-4040-B3EF-406CD4A99F1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2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11E0D3D-4B54-49DB-8330-29A81F4B8CB5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E853CD-5EF5-48AD-BF22-B03F32AFD3A0}" type="slidenum">
              <a:t>‹#›</a:t>
            </a:fld>
            <a:fld id="{97F60B2D-77EF-42E6-B0D3-A58126D1658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0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11E0D3D-4B54-49DB-8330-29A81F4B8CB5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DC41AF-6E4E-4917-B46D-CB836240035C}" type="slidenum">
              <a:t>‹#›</a:t>
            </a:fld>
            <a:fld id="{A6181D3C-7D71-4F74-B4D6-44F68EA416D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051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11E0D3D-4B54-49DB-8330-29A81F4B8CB5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8BD7D3-FD08-4685-B9A2-E7106E5AF3AD}" type="slidenum">
              <a:t>‹#›</a:t>
            </a:fld>
            <a:fld id="{C669C477-3D42-4235-9606-530BF4C3038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69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448397-F9FA-4D78-AABD-1E41F3E15DE5}" type="slidenum">
              <a:t>‹#›</a:t>
            </a:fld>
            <a:fld id="{6D8EAC96-A6E6-40E2-A19C-7C29634C924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98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CCEEF0-9D49-4D3A-9297-353B63002499}" type="slidenum">
              <a:t>‹#›</a:t>
            </a:fld>
            <a:fld id="{24092B21-08EB-46F5-8D79-22D76D0E48F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5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A9220E-9DC2-400A-8124-B941550391CB}" type="slidenum">
              <a:t>‹#›</a:t>
            </a:fld>
            <a:fld id="{EB50DC7B-A714-4835-8156-FDF71BFA5AA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11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20888E-349E-4A41-B57E-9344D5643DE0}" type="slidenum">
              <a:t>‹#›</a:t>
            </a:fld>
            <a:fld id="{1C33F804-85B0-4AAF-84B1-67C1A5F5582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89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119" cy="45255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Четвертый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sz="quarter" idx="4294967295"/>
          </p:nvPr>
        </p:nvSpPr>
        <p:spPr>
          <a:xfrm>
            <a:off x="4648320" y="1600200"/>
            <a:ext cx="4038119" cy="45255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Четвертый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hangingPunct="1">
              <a:buNone/>
              <a:tabLst/>
              <a:defRPr lang="ru-RU" sz="18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124079" y="6245280"/>
            <a:ext cx="289512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hangingPunct="1">
              <a:buNone/>
              <a:tabLst/>
              <a:defRPr lang="ru-RU" sz="18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hangingPunct="1">
              <a:buNone/>
              <a:tabLst/>
              <a:defRPr lang="ru-RU" sz="1800" b="0" i="0" u="none" strike="noStrike" kern="120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F9EB351-32FD-4179-BEA6-8C3013EED18F}" type="slidenum">
              <a:t>‹#›</a:t>
            </a:fld>
            <a:fld id="{FEB312EB-7574-4FFA-93D9-4264A13C2480}" type="slidenum"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>
          <a:ln>
            <a:noFill/>
          </a:ln>
          <a:solidFill>
            <a:srgbClr val="000000"/>
          </a:solidFill>
          <a:latin typeface="Calibri" pitchFamily="18"/>
          <a:ea typeface="MS Gothic" pitchFamily="2"/>
          <a:cs typeface="Tahoma" pitchFamily="2"/>
        </a:defRPr>
      </a:lvl1pPr>
    </p:titleStyle>
    <p:bodyStyle>
      <a:lvl1pPr lvl="0" rtl="0">
        <a:buSzPct val="45000"/>
        <a:buFont typeface="StarSymbol"/>
        <a:buChar char="●"/>
        <a:tabLst/>
        <a:defRPr lang="ru-RU" sz="3200" b="0" i="0" u="none" strike="noStrike">
          <a:solidFill>
            <a:srgbClr val="000000"/>
          </a:solidFill>
          <a:latin typeface="Calibri" pitchFamily="18"/>
        </a:defRPr>
      </a:lvl1pPr>
      <a:lvl2pPr lvl="1" rtl="0">
        <a:buSzPct val="45000"/>
        <a:buFont typeface="StarSymbol"/>
        <a:buChar char="●"/>
        <a:tabLst/>
        <a:defRPr lang="ru-RU" sz="3200" b="0" i="0" u="none" strike="noStrike">
          <a:solidFill>
            <a:srgbClr val="000000"/>
          </a:solidFill>
          <a:latin typeface="Calibri" pitchFamily="18"/>
        </a:defRPr>
      </a:lvl2pPr>
      <a:lvl3pPr lvl="2" rtl="0">
        <a:buSzPct val="75000"/>
        <a:buFont typeface="StarSymbol"/>
        <a:buChar char="–"/>
        <a:tabLst/>
        <a:defRPr lang="ru-RU" sz="3200" b="0" i="0" u="none" strike="noStrike">
          <a:solidFill>
            <a:srgbClr val="000000"/>
          </a:solidFill>
          <a:latin typeface="Calibri" pitchFamily="18"/>
        </a:defRPr>
      </a:lvl3pPr>
      <a:lvl4pPr lvl="3" rtl="0">
        <a:buSzPct val="45000"/>
        <a:buFont typeface="StarSymbol"/>
        <a:buChar char="●"/>
        <a:tabLst/>
        <a:defRPr lang="ru-RU" sz="3200" b="0" i="0" u="none" strike="noStrike">
          <a:solidFill>
            <a:srgbClr val="000000"/>
          </a:solidFill>
          <a:latin typeface="Calibri" pitchFamily="18"/>
        </a:defRPr>
      </a:lvl4pPr>
      <a:lvl5pPr lvl="4" rtl="0">
        <a:buSzPct val="75000"/>
        <a:buFont typeface="StarSymbol"/>
        <a:buChar char="–"/>
        <a:tabLst/>
        <a:defRPr lang="ru-RU" sz="3200" b="0" i="0" u="none" strike="noStrike">
          <a:solidFill>
            <a:srgbClr val="000000"/>
          </a:solidFill>
          <a:latin typeface="Calibri" pitchFamily="18"/>
        </a:defRPr>
      </a:lvl5pPr>
      <a:lvl6pPr lvl="5" rtl="0">
        <a:buSzPct val="45000"/>
        <a:buFont typeface="StarSymbol"/>
        <a:buChar char="●"/>
        <a:tabLst/>
        <a:defRPr lang="ru-RU" sz="3200" b="0" i="0" u="none" strike="noStrike">
          <a:solidFill>
            <a:srgbClr val="000000"/>
          </a:solidFill>
          <a:latin typeface="Calibri" pitchFamily="18"/>
        </a:defRPr>
      </a:lvl6pPr>
      <a:lvl7pPr lvl="6" rtl="0">
        <a:buSzPct val="45000"/>
        <a:buFont typeface="StarSymbol"/>
        <a:buChar char="●"/>
        <a:tabLst/>
        <a:defRPr lang="ru-RU" sz="3200" b="0" i="0" u="none" strike="noStrike">
          <a:solidFill>
            <a:srgbClr val="000000"/>
          </a:solidFill>
          <a:latin typeface="Calibri" pitchFamily="18"/>
        </a:defRPr>
      </a:lvl7pPr>
      <a:lvl8pPr lvl="7" rtl="0">
        <a:buSzPct val="45000"/>
        <a:buFont typeface="StarSymbol"/>
        <a:buChar char="●"/>
        <a:tabLst/>
        <a:defRPr lang="ru-RU" sz="3200" b="0" i="0" u="none" strike="noStrike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ru-RU" sz="3200" b="0" i="0" u="none" strike="noStrike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119" cy="45255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Четвертый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type="body" sz="quarter" idx="4294967295"/>
          </p:nvPr>
        </p:nvSpPr>
        <p:spPr>
          <a:xfrm>
            <a:off x="4648320" y="1600200"/>
            <a:ext cx="4038119" cy="45255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Четвертый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hangingPunct="1">
              <a:buNone/>
              <a:tabLst/>
              <a:defRPr lang="ru-RU" sz="18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124079" y="6245280"/>
            <a:ext cx="289512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hangingPunct="1">
              <a:buNone/>
              <a:tabLst/>
              <a:defRPr lang="ru-RU" sz="18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hangingPunct="1">
              <a:buNone/>
              <a:tabLst/>
              <a:defRPr lang="ru-RU" sz="1800" b="0" i="0" u="none" strike="noStrike" kern="120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C292F8C-B3A3-4272-BCAC-7769D59DE62C}" type="slidenum">
              <a:t>‹#›</a:t>
            </a:fld>
            <a:fld id="{D2AD185B-B076-4655-91D1-FBDCB71C06D8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>
          <a:ln>
            <a:noFill/>
          </a:ln>
          <a:solidFill>
            <a:srgbClr val="000000"/>
          </a:solidFill>
          <a:latin typeface="Calibri" pitchFamily="18"/>
          <a:ea typeface="MS Gothic" pitchFamily="2"/>
          <a:cs typeface="Tahoma" pitchFamily="2"/>
        </a:defRPr>
      </a:lvl1pPr>
    </p:titleStyle>
    <p:bodyStyle>
      <a:lvl1pPr lvl="0" rtl="0">
        <a:buSzPct val="45000"/>
        <a:buFont typeface="StarSymbol"/>
        <a:buChar char="●"/>
        <a:tabLst/>
        <a:defRPr lang="ru-RU" sz="3200" b="0" i="0" u="none" strike="noStrike">
          <a:solidFill>
            <a:srgbClr val="000000"/>
          </a:solidFill>
          <a:latin typeface="Calibri" pitchFamily="18"/>
        </a:defRPr>
      </a:lvl1pPr>
      <a:lvl2pPr lvl="1" rtl="0">
        <a:buSzPct val="45000"/>
        <a:buFont typeface="StarSymbol"/>
        <a:buChar char="●"/>
        <a:tabLst/>
        <a:defRPr lang="ru-RU" sz="3200" b="0" i="0" u="none" strike="noStrike">
          <a:solidFill>
            <a:srgbClr val="000000"/>
          </a:solidFill>
          <a:latin typeface="Calibri" pitchFamily="18"/>
        </a:defRPr>
      </a:lvl2pPr>
      <a:lvl3pPr lvl="2" rtl="0">
        <a:buSzPct val="75000"/>
        <a:buFont typeface="StarSymbol"/>
        <a:buChar char="–"/>
        <a:tabLst/>
        <a:defRPr lang="ru-RU" sz="3200" b="0" i="0" u="none" strike="noStrike">
          <a:solidFill>
            <a:srgbClr val="000000"/>
          </a:solidFill>
          <a:latin typeface="Calibri" pitchFamily="18"/>
        </a:defRPr>
      </a:lvl3pPr>
      <a:lvl4pPr lvl="3" rtl="0">
        <a:buSzPct val="45000"/>
        <a:buFont typeface="StarSymbol"/>
        <a:buChar char="●"/>
        <a:tabLst/>
        <a:defRPr lang="ru-RU" sz="3200" b="0" i="0" u="none" strike="noStrike">
          <a:solidFill>
            <a:srgbClr val="000000"/>
          </a:solidFill>
          <a:latin typeface="Calibri" pitchFamily="18"/>
        </a:defRPr>
      </a:lvl4pPr>
      <a:lvl5pPr lvl="4" rtl="0">
        <a:buSzPct val="75000"/>
        <a:buFont typeface="StarSymbol"/>
        <a:buChar char="–"/>
        <a:tabLst/>
        <a:defRPr lang="ru-RU" sz="3200" b="0" i="0" u="none" strike="noStrike">
          <a:solidFill>
            <a:srgbClr val="000000"/>
          </a:solidFill>
          <a:latin typeface="Calibri" pitchFamily="18"/>
        </a:defRPr>
      </a:lvl5pPr>
      <a:lvl6pPr lvl="5" rtl="0">
        <a:buSzPct val="45000"/>
        <a:buFont typeface="StarSymbol"/>
        <a:buChar char="●"/>
        <a:tabLst/>
        <a:defRPr lang="ru-RU" sz="3200" b="0" i="0" u="none" strike="noStrike">
          <a:solidFill>
            <a:srgbClr val="000000"/>
          </a:solidFill>
          <a:latin typeface="Calibri" pitchFamily="18"/>
        </a:defRPr>
      </a:lvl6pPr>
      <a:lvl7pPr lvl="6" rtl="0">
        <a:buSzPct val="45000"/>
        <a:buFont typeface="StarSymbol"/>
        <a:buChar char="●"/>
        <a:tabLst/>
        <a:defRPr lang="ru-RU" sz="3200" b="0" i="0" u="none" strike="noStrike">
          <a:solidFill>
            <a:srgbClr val="000000"/>
          </a:solidFill>
          <a:latin typeface="Calibri" pitchFamily="18"/>
        </a:defRPr>
      </a:lvl7pPr>
      <a:lvl8pPr lvl="7" rtl="0">
        <a:buSzPct val="45000"/>
        <a:buFont typeface="StarSymbol"/>
        <a:buChar char="●"/>
        <a:tabLst/>
        <a:defRPr lang="ru-RU" sz="3200" b="0" i="0" u="none" strike="noStrike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ru-RU" sz="3200" b="0" i="0" u="none" strike="noStrike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hangingPunct="1">
              <a:buNone/>
              <a:tabLst/>
              <a:defRPr lang="ru-RU" sz="1800" b="0" i="0" u="none" strike="noStrike" kern="120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02B35C1-BBDD-453F-A574-26410589C7BD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hangingPunct="1">
              <a:buNone/>
              <a:tabLst/>
              <a:defRPr lang="ru-RU" sz="18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hangingPunct="1">
              <a:buNone/>
              <a:tabLst/>
              <a:defRPr lang="ru-RU" sz="1800" b="0" i="0" u="none" strike="noStrike" kern="120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CE79792-FDCB-4D4F-878F-00439D2F757A}" type="slidenum">
              <a:t>‹#›</a:t>
            </a:fld>
            <a:fld id="{3ACE509E-3262-4DAA-B440-7783BD89A6B9}" type="slidenum"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1">
        <a:tabLst/>
        <a:defRPr lang="ru-RU" sz="1800" b="0" i="0" u="none" strike="noStrike" kern="1200">
          <a:ln>
            <a:noFill/>
          </a:ln>
          <a:solidFill>
            <a:srgbClr val="000000"/>
          </a:solidFill>
          <a:latin typeface="Calibri" pitchFamily="18"/>
          <a:ea typeface="MS Gothic" pitchFamily="2"/>
          <a:cs typeface="Tahoma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solidFill>
            <a:srgbClr val="000000"/>
          </a:solidFill>
          <a:latin typeface="Calibri" pitchFamily="18"/>
          <a:ea typeface="MS Gothic" pitchFamily="2"/>
          <a:cs typeface="Tahoma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2F882-42FE-4370-831A-48F32403FADA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08F25-D270-495D-9D6E-6B27E2587E99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119" cy="45255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Четвертый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type="body" sz="quarter" idx="4294967295"/>
          </p:nvPr>
        </p:nvSpPr>
        <p:spPr>
          <a:xfrm>
            <a:off x="4648320" y="1600200"/>
            <a:ext cx="4038119" cy="45255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Четвертый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hangingPunct="1">
              <a:buNone/>
              <a:tabLst/>
              <a:defRPr lang="ru-RU" sz="1800" b="0" i="0" u="none" strike="noStrike" kern="120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11E0D3D-4B54-49DB-8330-29A81F4B8CB5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hangingPunct="1">
              <a:buNone/>
              <a:tabLst/>
              <a:defRPr lang="ru-RU" sz="18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hangingPunct="1">
              <a:buNone/>
              <a:tabLst/>
              <a:defRPr lang="ru-RU" sz="1800" b="0" i="0" u="none" strike="noStrike" kern="120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316BD22-49F3-4649-A906-987C58793273}" type="slidenum">
              <a:t>‹#›</a:t>
            </a:fld>
            <a:fld id="{845A0298-CA12-46E7-AB96-5C421467BAF6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>
          <a:ln>
            <a:noFill/>
          </a:ln>
          <a:solidFill>
            <a:srgbClr val="000000"/>
          </a:solidFill>
          <a:latin typeface="Calibri" pitchFamily="18"/>
          <a:ea typeface="MS Gothic" pitchFamily="2"/>
          <a:cs typeface="Tahoma" pitchFamily="2"/>
        </a:defRPr>
      </a:lvl1pPr>
    </p:titleStyle>
    <p:bodyStyle>
      <a:lvl1pPr lvl="0" rtl="0">
        <a:buSzPct val="45000"/>
        <a:buFont typeface="StarSymbol"/>
        <a:buChar char="●"/>
        <a:tabLst/>
        <a:defRPr lang="ru-RU" sz="2800" b="0" i="0" u="none" strike="noStrike">
          <a:solidFill>
            <a:srgbClr val="000000"/>
          </a:solidFill>
          <a:latin typeface="Calibri" pitchFamily="18"/>
        </a:defRPr>
      </a:lvl1pPr>
      <a:lvl2pPr lvl="1" rtl="0">
        <a:buSzPct val="45000"/>
        <a:buFont typeface="StarSymbol"/>
        <a:buChar char="●"/>
        <a:tabLst/>
        <a:defRPr lang="ru-RU" sz="2800" b="0" i="0" u="none" strike="noStrike">
          <a:solidFill>
            <a:srgbClr val="000000"/>
          </a:solidFill>
          <a:latin typeface="Calibri" pitchFamily="18"/>
        </a:defRPr>
      </a:lvl2pPr>
      <a:lvl3pPr lvl="2" rtl="0">
        <a:buSzPct val="75000"/>
        <a:buFont typeface="StarSymbol"/>
        <a:buChar char="–"/>
        <a:tabLst/>
        <a:defRPr lang="ru-RU" sz="2800" b="0" i="0" u="none" strike="noStrike">
          <a:solidFill>
            <a:srgbClr val="000000"/>
          </a:solidFill>
          <a:latin typeface="Calibri" pitchFamily="18"/>
        </a:defRPr>
      </a:lvl3pPr>
      <a:lvl4pPr lvl="3" rtl="0">
        <a:buSzPct val="45000"/>
        <a:buFont typeface="StarSymbol"/>
        <a:buChar char="●"/>
        <a:tabLst/>
        <a:defRPr lang="ru-RU" sz="2800" b="0" i="0" u="none" strike="noStrike">
          <a:solidFill>
            <a:srgbClr val="000000"/>
          </a:solidFill>
          <a:latin typeface="Calibri" pitchFamily="18"/>
        </a:defRPr>
      </a:lvl4pPr>
      <a:lvl5pPr lvl="4" rtl="0">
        <a:buSzPct val="75000"/>
        <a:buFont typeface="StarSymbol"/>
        <a:buChar char="–"/>
        <a:tabLst/>
        <a:defRPr lang="ru-RU" sz="2800" b="0" i="0" u="none" strike="noStrike">
          <a:solidFill>
            <a:srgbClr val="000000"/>
          </a:solidFill>
          <a:latin typeface="Calibri" pitchFamily="18"/>
        </a:defRPr>
      </a:lvl5pPr>
      <a:lvl6pPr lvl="5" rtl="0">
        <a:buSzPct val="45000"/>
        <a:buFont typeface="StarSymbol"/>
        <a:buChar char="●"/>
        <a:tabLst/>
        <a:defRPr lang="ru-RU" sz="2800" b="0" i="0" u="none" strike="noStrike">
          <a:solidFill>
            <a:srgbClr val="000000"/>
          </a:solidFill>
          <a:latin typeface="Calibri" pitchFamily="18"/>
        </a:defRPr>
      </a:lvl6pPr>
      <a:lvl7pPr lvl="6" rtl="0">
        <a:buSzPct val="45000"/>
        <a:buFont typeface="StarSymbol"/>
        <a:buChar char="●"/>
        <a:tabLst/>
        <a:defRPr lang="ru-RU" sz="2800" b="0" i="0" u="none" strike="noStrike">
          <a:solidFill>
            <a:srgbClr val="000000"/>
          </a:solidFill>
          <a:latin typeface="Calibri" pitchFamily="18"/>
        </a:defRPr>
      </a:lvl7pPr>
      <a:lvl8pPr lvl="7" rtl="0">
        <a:buSzPct val="45000"/>
        <a:buFont typeface="StarSymbol"/>
        <a:buChar char="●"/>
        <a:tabLst/>
        <a:defRPr lang="ru-RU" sz="2800" b="0" i="0" u="none" strike="noStrike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558"/>
        </a:spcBef>
        <a:spcAft>
          <a:spcPts val="1417"/>
        </a:spcAft>
        <a:buSzPct val="45000"/>
        <a:buFont typeface="Arial" pitchFamily="32"/>
        <a:buChar char="•"/>
        <a:tabLst/>
        <a:defRPr lang="ru-RU" sz="2800" b="0" i="0" u="none" strike="noStrike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nadache.in.ua/uploads/posts/2010-06-17/111-1.jpg" TargetMode="External"/><Relationship Id="rId3" Type="http://schemas.openxmlformats.org/officeDocument/2006/relationships/image" Target="../media/image13.jpg"/><Relationship Id="rId7" Type="http://schemas.openxmlformats.org/officeDocument/2006/relationships/hyperlink" Target="http://www.fotoplex.ru/photos/drparacels/macrophoto-part-I/i-4867.jpg" TargetMode="External"/><Relationship Id="rId12" Type="http://schemas.openxmlformats.org/officeDocument/2006/relationships/hyperlink" Target="http://s06.radikal.ru/i179/0908/1d/e3a8de38d15b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pir.ru/images/l_4.jp" TargetMode="External"/><Relationship Id="rId11" Type="http://schemas.openxmlformats.org/officeDocument/2006/relationships/hyperlink" Target="http://dacha-market.ru/uploadedFiles/eshopimages/big/kapusta.jpg" TargetMode="External"/><Relationship Id="rId5" Type="http://schemas.openxmlformats.org/officeDocument/2006/relationships/hyperlink" Target="http://www.epochtimes.ru/images/stories/06/gurme/160_21_03_10_repka.jpg" TargetMode="External"/><Relationship Id="rId10" Type="http://schemas.openxmlformats.org/officeDocument/2006/relationships/hyperlink" Target="http://11462.globalmarket.com.ua/data/503324_2.jpg" TargetMode="External"/><Relationship Id="rId4" Type="http://schemas.openxmlformats.org/officeDocument/2006/relationships/hyperlink" Target="http://fotki.yandex.ru/users/honeybee8/view/50695/" TargetMode="External"/><Relationship Id="rId9" Type="http://schemas.openxmlformats.org/officeDocument/2006/relationships/hyperlink" Target="http://blog.nj.com/hobokennow_impact/2009/07/large_carrotshoboken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61972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ЗОЖ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Поговорим о правильном питании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Классный час </a:t>
            </a:r>
          </a:p>
          <a:p>
            <a:r>
              <a:rPr lang="ru-RU" dirty="0" smtClean="0"/>
              <a:t>Кл. руководитель Ломакина Т. 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50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2B35C1-BBDD-453F-A574-26410589C7BD}" type="datetime1">
              <a:rPr lang="ru-RU" smtClean="0"/>
              <a:pPr lvl="0"/>
              <a:t>22.06.2020</a:t>
            </a:fld>
            <a:endParaRPr lang="ru-RU"/>
          </a:p>
        </p:txBody>
      </p:sp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42920" y="0"/>
            <a:ext cx="92865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143159" y="214200"/>
            <a:ext cx="6000480" cy="53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4357800"/>
            <a:ext cx="2499840" cy="217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2B35C1-BBDD-453F-A574-26410589C7BD}" type="datetime1">
              <a:rPr lang="ru-RU" smtClean="0"/>
              <a:pPr lvl="0"/>
              <a:t>22.06.2020</a:t>
            </a:fld>
            <a:endParaRPr lang="ru-RU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000080" y="0"/>
            <a:ext cx="10429560" cy="721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214200"/>
            <a:ext cx="6571800" cy="43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4429080"/>
            <a:ext cx="8786520" cy="2307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ctr" rtl="0" hangingPunct="1">
              <a:buNone/>
              <a:tabLst/>
            </a:pPr>
            <a:r>
              <a:rPr lang="ru-RU" sz="36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Arial" pitchFamily="2"/>
              </a:rPr>
              <a:t>Витамин С - самый известный витамин.</a:t>
            </a:r>
          </a:p>
          <a:p>
            <a:pPr marL="0" marR="0" lvl="0" indent="0" algn="ctr" rtl="0" hangingPunct="1">
              <a:buNone/>
              <a:tabLst/>
            </a:pPr>
            <a:r>
              <a:rPr lang="ru-RU" sz="36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Arial" pitchFamily="2"/>
              </a:rPr>
              <a:t>Он оберегает от простуды и укрепляет кости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2B35C1-BBDD-453F-A574-26410589C7BD}" type="datetime1">
              <a:rPr lang="ru-RU" smtClean="0"/>
              <a:pPr lvl="0"/>
              <a:t>22.06.2020</a:t>
            </a:fld>
            <a:endParaRPr lang="ru-RU"/>
          </a:p>
        </p:txBody>
      </p:sp>
      <p:pic>
        <p:nvPicPr>
          <p:cNvPr id="2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WordArt 9"/>
          <p:cNvSpPr/>
          <p:nvPr/>
        </p:nvSpPr>
        <p:spPr>
          <a:xfrm>
            <a:off x="3571920" y="5429160"/>
            <a:ext cx="4966920" cy="116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ctr" rtl="0" hangingPunct="1">
              <a:buNone/>
              <a:tabLst/>
            </a:pPr>
            <a:r>
              <a:rPr lang="ru-RU" sz="3600" b="0" i="0" u="none" strike="noStrike">
                <a:solidFill>
                  <a:srgbClr val="FF00FF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капуста</a:t>
            </a:r>
          </a:p>
        </p:txBody>
      </p:sp>
      <p:sp>
        <p:nvSpPr>
          <p:cNvPr id="4" name="Прямоугольник 9"/>
          <p:cNvSpPr/>
          <p:nvPr/>
        </p:nvSpPr>
        <p:spPr>
          <a:xfrm>
            <a:off x="500040" y="214200"/>
            <a:ext cx="6641279" cy="1015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ctr" rtl="0" hangingPunct="1">
              <a:buNone/>
              <a:tabLst/>
            </a:pPr>
            <a:r>
              <a:rPr lang="ru-RU" sz="6000" b="1" i="0" u="none" strike="noStrike">
                <a:solidFill>
                  <a:srgbClr val="CC00CC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Царица стола-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428760" y="4324320"/>
            <a:ext cx="2533320" cy="253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214719" y="1000080"/>
            <a:ext cx="5558400" cy="457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14200" y="1214280"/>
            <a:ext cx="5933879" cy="445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714319" y="2286000"/>
            <a:ext cx="6389279" cy="43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882-42FE-4370-831A-48F32403FADA}" type="datetimeFigureOut">
              <a:rPr lang="ru-RU" smtClean="0"/>
              <a:t>22.06.2020</a:t>
            </a:fld>
            <a:endParaRPr lang="ru-RU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WordArt 10"/>
          <p:cNvSpPr/>
          <p:nvPr/>
        </p:nvSpPr>
        <p:spPr>
          <a:xfrm>
            <a:off x="0" y="260280"/>
            <a:ext cx="8572320" cy="1382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WordArt 11"/>
          <p:cNvSpPr/>
          <p:nvPr/>
        </p:nvSpPr>
        <p:spPr>
          <a:xfrm>
            <a:off x="0" y="5500800"/>
            <a:ext cx="8500680" cy="71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TextBox 9"/>
          <p:cNvSpPr/>
          <p:nvPr/>
        </p:nvSpPr>
        <p:spPr>
          <a:xfrm>
            <a:off x="1214280" y="5072040"/>
            <a:ext cx="7429320" cy="1199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l" rtl="0" hangingPunct="1">
              <a:buNone/>
              <a:tabLst/>
            </a:pPr>
            <a:r>
              <a:rPr lang="ru-RU" sz="36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Витамин Д – укрепляет наши кости и зубы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85840" y="428760"/>
            <a:ext cx="6536160" cy="435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2B35C1-BBDD-453F-A574-26410589C7BD}" type="datetime1">
              <a:rPr lang="ru-RU" smtClean="0"/>
              <a:pPr lvl="0"/>
              <a:t>22.06.2020</a:t>
            </a:fld>
            <a:endParaRPr lang="ru-RU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5840" y="0"/>
            <a:ext cx="9429480" cy="707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285840"/>
            <a:ext cx="6857640" cy="4571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5"/>
          <p:cNvSpPr/>
          <p:nvPr/>
        </p:nvSpPr>
        <p:spPr>
          <a:xfrm>
            <a:off x="2357280" y="4786200"/>
            <a:ext cx="6071760" cy="2061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l" rtl="0" hangingPunct="1">
              <a:buNone/>
              <a:tabLst/>
            </a:pPr>
            <a:r>
              <a:rPr lang="ru-RU" sz="32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Витамин В - нужен нам,</a:t>
            </a:r>
          </a:p>
          <a:p>
            <a:pPr marL="0" marR="0" lvl="0" indent="0" algn="l" rtl="0" hangingPunct="1">
              <a:buNone/>
              <a:tabLst/>
            </a:pPr>
            <a:r>
              <a:rPr lang="ru-RU" sz="32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чтобы быть сильными.</a:t>
            </a:r>
          </a:p>
          <a:p>
            <a:pPr marL="0" marR="0" lvl="0" indent="0" algn="l" rtl="0" hangingPunct="1">
              <a:buNone/>
              <a:tabLst/>
            </a:pPr>
            <a:r>
              <a:rPr lang="ru-RU" sz="32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 Он отвечает за хорошее зрение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1F4B85E-41FE-43C3-B85D-DCCD2CB76E58}" type="datetime1">
              <a:rPr lang="ru-RU" smtClean="0"/>
              <a:pPr lvl="0"/>
              <a:t>22.06.2020</a:t>
            </a:fld>
            <a:endParaRPr lang="ru-RU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WordArt 4"/>
          <p:cNvSpPr/>
          <p:nvPr/>
        </p:nvSpPr>
        <p:spPr>
          <a:xfrm>
            <a:off x="357120" y="214200"/>
            <a:ext cx="8286480" cy="1125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ctr" rtl="0" hangingPunct="1">
              <a:buNone/>
              <a:tabLst/>
            </a:pPr>
            <a:r>
              <a:rPr lang="ru-RU" sz="3600" b="1" i="0" u="none" strike="noStrike">
                <a:solidFill>
                  <a:srgbClr val="993300"/>
                </a:solidFill>
                <a:latin typeface="Impact" pitchFamily="18"/>
                <a:ea typeface="Lucida Sans Unicode" pitchFamily="2"/>
                <a:cs typeface="Tahoma" pitchFamily="2"/>
              </a:rPr>
              <a:t>Загадки об овощах</a:t>
            </a:r>
          </a:p>
        </p:txBody>
      </p:sp>
      <p:sp>
        <p:nvSpPr>
          <p:cNvPr id="4" name="Прямоугольник 5"/>
          <p:cNvSpPr/>
          <p:nvPr/>
        </p:nvSpPr>
        <p:spPr>
          <a:xfrm>
            <a:off x="500040" y="1571759"/>
            <a:ext cx="5071680" cy="953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l" rtl="0" hangingPunct="1">
              <a:buNone/>
              <a:tabLst/>
            </a:pPr>
            <a:r>
              <a:rPr lang="ru-RU" sz="28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/>
            </a:r>
            <a:br>
              <a:rPr lang="ru-RU" sz="28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</a:br>
            <a:endParaRPr lang="ru-RU" sz="2800" b="1" i="0" u="none" strike="noStrike">
              <a:solidFill>
                <a:srgbClr val="000000"/>
              </a:solidFill>
              <a:latin typeface="Century Schoolbook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71839" y="2071800"/>
            <a:ext cx="6095519" cy="4571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7"/>
          <p:cNvSpPr/>
          <p:nvPr/>
        </p:nvSpPr>
        <p:spPr>
          <a:xfrm>
            <a:off x="3786120" y="4429080"/>
            <a:ext cx="4928760" cy="953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l" rtl="0" hangingPunct="1">
              <a:buNone/>
              <a:tabLst/>
            </a:pPr>
            <a:r>
              <a:rPr lang="ru-RU" sz="28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/>
            </a:r>
            <a:br>
              <a:rPr lang="ru-RU" sz="28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</a:br>
            <a:endParaRPr lang="ru-RU" sz="2800" b="1" i="0" u="none" strike="noStrike">
              <a:solidFill>
                <a:srgbClr val="000000"/>
              </a:solidFill>
              <a:latin typeface="Century Schoolbook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1510560"/>
            <a:ext cx="3571560" cy="484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786040" y="214200"/>
            <a:ext cx="5871960" cy="587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11E0D3D-4B54-49DB-8330-29A81F4B8CB5}" type="datetime1">
              <a:rPr lang="ru-RU" smtClean="0"/>
              <a:pPr lvl="0"/>
              <a:t>22.06.2020</a:t>
            </a:fld>
            <a:endParaRPr lang="ru-RU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14200" y="0"/>
            <a:ext cx="9357840" cy="7000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428760"/>
            <a:ext cx="5643360" cy="570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143240" y="830879"/>
            <a:ext cx="4714560" cy="602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62120" y="571320"/>
            <a:ext cx="7881480" cy="591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11E0D3D-4B54-49DB-8330-29A81F4B8CB5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Вредные продукты.</a:t>
            </a:r>
          </a:p>
        </p:txBody>
      </p:sp>
      <p:pic>
        <p:nvPicPr>
          <p:cNvPr id="3" name="Содержимое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5880" y="1500119"/>
            <a:ext cx="2071439" cy="164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Содержимое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143240" y="1428840"/>
            <a:ext cx="4038119" cy="292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85880" y="3429000"/>
            <a:ext cx="654120" cy="32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700000" y="4320000"/>
            <a:ext cx="1209239" cy="142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311520" y="5051520"/>
            <a:ext cx="1428480" cy="142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2B35C1-BBDD-453F-A574-26410589C7BD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2" name="Rectangle 1"/>
          <p:cNvSpPr/>
          <p:nvPr/>
        </p:nvSpPr>
        <p:spPr>
          <a:xfrm>
            <a:off x="1785960" y="214200"/>
            <a:ext cx="7143480" cy="258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5400" b="1" i="0" u="none" strike="noStrike">
                <a:solidFill>
                  <a:srgbClr val="C00000"/>
                </a:solidFill>
                <a:latin typeface="Calibri" pitchFamily="34"/>
                <a:ea typeface="Calibri" pitchFamily="1"/>
                <a:cs typeface="Times New Roman" pitchFamily="18"/>
              </a:rPr>
              <a:t>Прежде, чем за стол мне сесть – я подумаю, что съесть.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5840" y="3071880"/>
            <a:ext cx="3857400" cy="346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1F4B85E-41FE-43C3-B85D-DCCD2CB76E58}" type="datetime1">
              <a:rPr lang="ru-RU" smtClean="0"/>
              <a:pPr lvl="0"/>
              <a:t>22.06.2020</a:t>
            </a:fld>
            <a:endParaRPr lang="ru-RU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WordArt 4"/>
          <p:cNvSpPr/>
          <p:nvPr/>
        </p:nvSpPr>
        <p:spPr>
          <a:xfrm>
            <a:off x="1000080" y="428760"/>
            <a:ext cx="7786440" cy="100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ctr" rtl="0" hangingPunct="1">
              <a:buNone/>
              <a:tabLst/>
            </a:pPr>
            <a:r>
              <a:rPr lang="ru-RU" sz="3600" b="0" i="0" u="none" strike="noStrike">
                <a:solidFill>
                  <a:srgbClr val="000000"/>
                </a:solidFill>
                <a:latin typeface="Impact" pitchFamily="18"/>
                <a:ea typeface="Lucida Sans Unicode" pitchFamily="2"/>
                <a:cs typeface="Tahoma" pitchFamily="2"/>
              </a:rPr>
              <a:t>Золотые    правила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4857840"/>
            <a:ext cx="1889280" cy="1642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5"/>
          <p:cNvSpPr/>
          <p:nvPr/>
        </p:nvSpPr>
        <p:spPr>
          <a:xfrm>
            <a:off x="1214280" y="1500119"/>
            <a:ext cx="7714800" cy="501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ctr" rtl="0" hangingPunct="1">
              <a:buClr>
                <a:srgbClr val="FF9900"/>
              </a:buClr>
              <a:buSzPct val="45000"/>
              <a:buFont typeface="Wingdings"/>
              <a:buChar char="v"/>
              <a:tabLst/>
            </a:pPr>
            <a:r>
              <a:rPr lang="ru-RU" sz="4000" b="1" i="0" u="none" strike="noStrike">
                <a:solidFill>
                  <a:srgbClr val="C00000"/>
                </a:solidFill>
                <a:latin typeface="Calibri" pitchFamily="34"/>
                <a:ea typeface="Lucida Sans Unicode" pitchFamily="2"/>
                <a:cs typeface="Tahoma" pitchFamily="2"/>
              </a:rPr>
              <a:t>Главное – не переедайте!</a:t>
            </a:r>
          </a:p>
          <a:p>
            <a:pPr marL="0" marR="0" lvl="0" indent="0" algn="ctr" rtl="0" hangingPunct="1">
              <a:buClr>
                <a:srgbClr val="FF9900"/>
              </a:buClr>
              <a:buSzPct val="45000"/>
              <a:buFont typeface="Wingdings"/>
              <a:buChar char="v"/>
              <a:tabLst/>
            </a:pPr>
            <a:r>
              <a:rPr lang="ru-RU" sz="4000" b="1" i="0" u="none" strike="noStrike">
                <a:solidFill>
                  <a:srgbClr val="C00000"/>
                </a:solidFill>
                <a:latin typeface="Calibri" pitchFamily="34"/>
                <a:ea typeface="Lucida Sans Unicode" pitchFamily="2"/>
                <a:cs typeface="Tahoma" pitchFamily="2"/>
              </a:rPr>
              <a:t>Ешьте в одно и то же время простую, свежеприготовленную пищу, которая легко усваивается и соответствует потребностям организма</a:t>
            </a:r>
          </a:p>
          <a:p>
            <a:pPr marL="0" marR="0" lvl="0" indent="0" algn="ctr" rtl="0" hangingPunct="1">
              <a:buClr>
                <a:srgbClr val="FF9900"/>
              </a:buClr>
              <a:buSzPct val="45000"/>
              <a:buFont typeface="Wingdings"/>
              <a:buChar char="v"/>
              <a:tabLst/>
            </a:pPr>
            <a:r>
              <a:rPr lang="ru-RU" sz="4000" b="1" i="0" u="none" strike="noStrike">
                <a:solidFill>
                  <a:srgbClr val="C00000"/>
                </a:solidFill>
                <a:latin typeface="Calibri" pitchFamily="34"/>
                <a:ea typeface="Lucida Sans Unicode" pitchFamily="2"/>
                <a:cs typeface="Tahoma" pitchFamily="2"/>
              </a:rPr>
              <a:t>Тщательно пережёвывайте пищу, не спешите глотать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3255532-8037-4293-B16D-5F5733EB2574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3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30213" y="260350"/>
            <a:ext cx="8713787" cy="2376488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800" i="1">
                <a:solidFill>
                  <a:srgbClr val="FF0000"/>
                </a:solidFill>
                <a:latin typeface="Arial" pitchFamily="18"/>
                <a:cs typeface="Arial" pitchFamily="2"/>
              </a:rPr>
              <a:t>Тема занятия:</a:t>
            </a:r>
            <a:br>
              <a:rPr lang="ru-RU" sz="4800" i="1">
                <a:solidFill>
                  <a:srgbClr val="FF0000"/>
                </a:solidFill>
                <a:latin typeface="Arial" pitchFamily="18"/>
                <a:cs typeface="Arial" pitchFamily="2"/>
              </a:rPr>
            </a:br>
            <a:r>
              <a:rPr lang="ru-RU" sz="4800" i="1">
                <a:solidFill>
                  <a:srgbClr val="FF0000"/>
                </a:solidFill>
                <a:latin typeface="Arial" pitchFamily="18"/>
                <a:cs typeface="Arial" pitchFamily="2"/>
              </a:rPr>
              <a:t> </a:t>
            </a:r>
            <a:r>
              <a:rPr lang="ru-RU" sz="5400" b="1" i="1">
                <a:solidFill>
                  <a:srgbClr val="C00000"/>
                </a:solidFill>
                <a:latin typeface="Arial" pitchFamily="18"/>
                <a:cs typeface="Arial" pitchFamily="2"/>
              </a:rPr>
              <a:t>Разговор о правильном питании.</a:t>
            </a: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96011" y="1334160"/>
            <a:ext cx="6000480" cy="4189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1F4B85E-41FE-43C3-B85D-DCCD2CB76E58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2" name="Прямоугольник 9"/>
          <p:cNvSpPr/>
          <p:nvPr/>
        </p:nvSpPr>
        <p:spPr>
          <a:xfrm>
            <a:off x="500040" y="1928879"/>
            <a:ext cx="4643280" cy="39700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4E861"/>
          </a:solidFill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l" rtl="0" hangingPunct="1">
              <a:buNone/>
              <a:tabLst/>
            </a:pPr>
            <a:r>
              <a:rPr lang="ru-RU" sz="2800" b="0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Вот горит зелёный свет,</a:t>
            </a:r>
          </a:p>
          <a:p>
            <a:pPr marL="0" marR="0" lvl="0" indent="0" algn="l" rtl="0" hangingPunct="1">
              <a:buNone/>
              <a:tabLst/>
            </a:pPr>
            <a:r>
              <a:rPr lang="ru-RU" sz="2800" b="0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Получаем на обед помидоры и капусту,</a:t>
            </a:r>
          </a:p>
          <a:p>
            <a:pPr marL="0" marR="0" lvl="0" indent="0" algn="l" rtl="0" hangingPunct="1">
              <a:buNone/>
              <a:tabLst/>
            </a:pPr>
            <a:r>
              <a:rPr lang="ru-RU" sz="2800" b="0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Лук и перец самый вкусный.</a:t>
            </a:r>
          </a:p>
          <a:p>
            <a:pPr marL="0" marR="0" lvl="0" indent="0" algn="l" rtl="0" hangingPunct="1">
              <a:buNone/>
              <a:tabLst/>
            </a:pPr>
            <a:r>
              <a:rPr lang="ru-RU" sz="2800" b="0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Рыбу свежую и мясо.</a:t>
            </a:r>
          </a:p>
          <a:p>
            <a:pPr marL="0" marR="0" lvl="0" indent="0" algn="l" rtl="0" hangingPunct="1">
              <a:buNone/>
              <a:tabLst/>
            </a:pPr>
            <a:r>
              <a:rPr lang="ru-RU" sz="2800" b="0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И подсолнечное масло.</a:t>
            </a:r>
          </a:p>
          <a:p>
            <a:pPr marL="0" marR="0" lvl="0" indent="0" algn="l" rtl="0" hangingPunct="1">
              <a:buNone/>
              <a:tabLst/>
            </a:pPr>
            <a:r>
              <a:rPr lang="ru-RU" sz="2800" b="0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Фрукты, ягоды, салат-</a:t>
            </a:r>
          </a:p>
          <a:p>
            <a:pPr marL="0" marR="0" lvl="0" indent="0" algn="l" rtl="0" hangingPunct="1">
              <a:buNone/>
              <a:tabLst/>
            </a:pPr>
            <a:r>
              <a:rPr lang="ru-RU" sz="2800" b="0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Всё полезно для ребят.</a:t>
            </a:r>
          </a:p>
        </p:txBody>
      </p:sp>
      <p:sp>
        <p:nvSpPr>
          <p:cNvPr id="3" name="WordArt 4"/>
          <p:cNvSpPr/>
          <p:nvPr/>
        </p:nvSpPr>
        <p:spPr>
          <a:xfrm>
            <a:off x="285840" y="285840"/>
            <a:ext cx="7929360" cy="1366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ctr" rtl="0" hangingPunct="1">
              <a:buNone/>
              <a:tabLst/>
            </a:pPr>
            <a:r>
              <a:rPr lang="ru-RU" sz="3600" b="0" i="0" u="none" strike="noStrike">
                <a:solidFill>
                  <a:srgbClr val="00FFFF"/>
                </a:solidFill>
                <a:latin typeface="Century Schoolbook" pitchFamily="18"/>
                <a:ea typeface="Lucida Sans Unicode" pitchFamily="2"/>
                <a:cs typeface="Arial" pitchFamily="2"/>
              </a:rPr>
              <a:t>Светофор</a:t>
            </a:r>
          </a:p>
          <a:p>
            <a:pPr marL="0" marR="0" lvl="0" indent="0" algn="ctr" rtl="0" hangingPunct="1">
              <a:buNone/>
              <a:tabLst/>
            </a:pPr>
            <a:r>
              <a:rPr lang="ru-RU" sz="3600" b="0" i="0" u="none" strike="noStrike">
                <a:solidFill>
                  <a:srgbClr val="00FFFF"/>
                </a:solidFill>
                <a:latin typeface="Century Schoolbook" pitchFamily="18"/>
                <a:ea typeface="Lucida Sans Unicode" pitchFamily="2"/>
                <a:cs typeface="Arial" pitchFamily="2"/>
              </a:rPr>
              <a:t> питания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57840" y="3857759"/>
            <a:ext cx="3024360" cy="2714400"/>
          </a:xfrm>
          <a:prstGeom prst="rect">
            <a:avLst/>
          </a:prstGeom>
          <a:solidFill>
            <a:srgbClr val="24E861"/>
          </a:solidFill>
          <a:ln>
            <a:noFill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100320" y="2777400"/>
            <a:ext cx="2943000" cy="2171520"/>
          </a:xfrm>
          <a:prstGeom prst="rect">
            <a:avLst/>
          </a:prstGeom>
          <a:solidFill>
            <a:srgbClr val="24E86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1F4B85E-41FE-43C3-B85D-DCCD2CB76E58}" type="datetime1">
              <a:rPr lang="ru-RU" smtClean="0"/>
              <a:pPr lvl="0"/>
              <a:t>22.06.2020</a:t>
            </a:fld>
            <a:endParaRPr lang="ru-RU"/>
          </a:p>
        </p:txBody>
      </p:sp>
      <p:pic>
        <p:nvPicPr>
          <p:cNvPr id="2" name="Pictur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2"/>
          <p:cNvSpPr/>
          <p:nvPr/>
        </p:nvSpPr>
        <p:spPr>
          <a:xfrm>
            <a:off x="3500279" y="214200"/>
            <a:ext cx="5400360" cy="4400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l" rtl="0" hangingPunct="1">
              <a:buNone/>
              <a:tabLst/>
            </a:pPr>
            <a:r>
              <a:rPr lang="ru-RU" sz="28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Жёлтый свет - это продукты,</a:t>
            </a:r>
          </a:p>
          <a:p>
            <a:pPr marL="0" marR="0" lvl="0" indent="0" algn="l" rtl="0" hangingPunct="1">
              <a:buNone/>
              <a:tabLst/>
            </a:pPr>
            <a:r>
              <a:rPr lang="ru-RU" sz="28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но не овощи и фрукты.</a:t>
            </a:r>
          </a:p>
          <a:p>
            <a:pPr marL="0" marR="0" lvl="0" indent="0" algn="l" rtl="0" hangingPunct="1">
              <a:buNone/>
              <a:tabLst/>
            </a:pPr>
            <a:r>
              <a:rPr lang="ru-RU" sz="28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Сыр, сметана и творог,</a:t>
            </a:r>
          </a:p>
          <a:p>
            <a:pPr marL="0" marR="0" lvl="0" indent="0" algn="l" rtl="0" hangingPunct="1">
              <a:buNone/>
              <a:tabLst/>
            </a:pPr>
            <a:r>
              <a:rPr lang="ru-RU" sz="28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глазированный сырок,</a:t>
            </a:r>
          </a:p>
          <a:p>
            <a:pPr marL="0" marR="0" lvl="0" indent="0" algn="l" rtl="0" hangingPunct="1">
              <a:buNone/>
              <a:tabLst/>
            </a:pPr>
            <a:r>
              <a:rPr lang="ru-RU" sz="28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привезли издалека</a:t>
            </a:r>
          </a:p>
          <a:p>
            <a:pPr marL="0" marR="0" lvl="0" indent="0" algn="l" rtl="0" hangingPunct="1">
              <a:buNone/>
              <a:tabLst/>
            </a:pPr>
            <a:r>
              <a:rPr lang="ru-RU" sz="28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три бидона молока -</a:t>
            </a:r>
          </a:p>
          <a:p>
            <a:pPr marL="0" marR="0" lvl="0" indent="0" algn="l" rtl="0" hangingPunct="1">
              <a:buNone/>
              <a:tabLst/>
            </a:pPr>
            <a:r>
              <a:rPr lang="ru-RU" sz="28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это всё полезно очень,</a:t>
            </a:r>
          </a:p>
          <a:p>
            <a:pPr marL="0" marR="0" lvl="0" indent="0" algn="l" rtl="0" hangingPunct="1">
              <a:buNone/>
              <a:tabLst/>
            </a:pPr>
            <a:r>
              <a:rPr lang="ru-RU" sz="28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ешьте через день по очереди.</a:t>
            </a:r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600" y="0"/>
            <a:ext cx="2452320" cy="349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0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96000" y="4214879"/>
            <a:ext cx="3024000" cy="242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1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0" y="3860639"/>
            <a:ext cx="3203280" cy="27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1F4B85E-41FE-43C3-B85D-DCCD2CB76E58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2" name="Прямоугольник 5"/>
          <p:cNvSpPr/>
          <p:nvPr/>
        </p:nvSpPr>
        <p:spPr>
          <a:xfrm>
            <a:off x="285840" y="500040"/>
            <a:ext cx="5643360" cy="507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ctr" rtl="0" hangingPunct="1">
              <a:lnSpc>
                <a:spcPct val="90000"/>
              </a:lnSpc>
              <a:buNone/>
              <a:tabLst/>
            </a:pPr>
            <a:r>
              <a:rPr lang="ru-RU" sz="30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Тот кто хочет толстым стать,</a:t>
            </a:r>
          </a:p>
          <a:p>
            <a:pPr marL="0" marR="0" lvl="0" indent="0" algn="ctr" rtl="0" hangingPunct="1">
              <a:lnSpc>
                <a:spcPct val="90000"/>
              </a:lnSpc>
              <a:buNone/>
              <a:tabLst/>
            </a:pPr>
            <a:r>
              <a:rPr lang="ru-RU" sz="30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Должен целый день жевать:</a:t>
            </a:r>
          </a:p>
          <a:p>
            <a:pPr marL="0" marR="0" lvl="0" indent="0" algn="ctr" rtl="0" hangingPunct="1">
              <a:lnSpc>
                <a:spcPct val="90000"/>
              </a:lnSpc>
              <a:buNone/>
              <a:tabLst/>
            </a:pPr>
            <a:r>
              <a:rPr lang="ru-RU" sz="30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Плюшки, торт, конфеты, сахар,</a:t>
            </a:r>
          </a:p>
          <a:p>
            <a:pPr marL="0" marR="0" lvl="0" indent="0" algn="ctr" rtl="0" hangingPunct="1">
              <a:lnSpc>
                <a:spcPct val="90000"/>
              </a:lnSpc>
              <a:buNone/>
              <a:tabLst/>
            </a:pPr>
            <a:r>
              <a:rPr lang="ru-RU" sz="30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Мясо, жареное в масле,</a:t>
            </a:r>
          </a:p>
          <a:p>
            <a:pPr marL="0" marR="0" lvl="0" indent="0" algn="ctr" rtl="0" hangingPunct="1">
              <a:lnSpc>
                <a:spcPct val="90000"/>
              </a:lnSpc>
              <a:buNone/>
              <a:tabLst/>
            </a:pPr>
            <a:r>
              <a:rPr lang="ru-RU" sz="30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Есть печенье, шоколад,</a:t>
            </a:r>
          </a:p>
          <a:p>
            <a:pPr marL="0" marR="0" lvl="0" indent="0" algn="ctr" rtl="0" hangingPunct="1">
              <a:lnSpc>
                <a:spcPct val="90000"/>
              </a:lnSpc>
              <a:buNone/>
              <a:tabLst/>
            </a:pPr>
            <a:r>
              <a:rPr lang="ru-RU" sz="30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Фанту пить и лимонад,</a:t>
            </a:r>
          </a:p>
          <a:p>
            <a:pPr marL="0" marR="0" lvl="0" indent="0" algn="ctr" rtl="0" hangingPunct="1">
              <a:lnSpc>
                <a:spcPct val="90000"/>
              </a:lnSpc>
              <a:buNone/>
              <a:tabLst/>
            </a:pPr>
            <a:r>
              <a:rPr lang="ru-RU" sz="30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Красный свет подметит метко –</a:t>
            </a:r>
          </a:p>
          <a:p>
            <a:pPr marL="0" marR="0" lvl="0" indent="0" algn="ctr" rtl="0" hangingPunct="1">
              <a:lnSpc>
                <a:spcPct val="90000"/>
              </a:lnSpc>
              <a:buNone/>
              <a:tabLst/>
            </a:pPr>
            <a:r>
              <a:rPr lang="ru-RU" sz="30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Ешь такое крайне редко</a:t>
            </a:r>
            <a:r>
              <a:rPr lang="ru-RU" sz="3000" b="0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47960" y="2539080"/>
            <a:ext cx="3447720" cy="264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86280" y="357120"/>
            <a:ext cx="2976120" cy="2976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2B35C1-BBDD-453F-A574-26410589C7BD}" type="datetime1">
              <a:rPr lang="ru-RU" smtClean="0"/>
              <a:pPr lvl="0"/>
              <a:t>22.06.2020</a:t>
            </a:fld>
            <a:endParaRPr lang="ru-RU"/>
          </a:p>
        </p:txBody>
      </p:sp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WordArt 5"/>
          <p:cNvSpPr/>
          <p:nvPr/>
        </p:nvSpPr>
        <p:spPr>
          <a:xfrm>
            <a:off x="468360" y="0"/>
            <a:ext cx="4176359" cy="1285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ctr" rtl="0" hangingPunct="1">
              <a:buNone/>
              <a:tabLst/>
            </a:pPr>
            <a:r>
              <a:rPr lang="ru-RU" sz="3600" b="0" i="0" u="none" strike="noStrike">
                <a:solidFill>
                  <a:srgbClr val="FF6600"/>
                </a:solidFill>
                <a:latin typeface="Impact" pitchFamily="18"/>
                <a:ea typeface="Lucida Sans Unicode" pitchFamily="2"/>
                <a:cs typeface="Tahoma" pitchFamily="2"/>
              </a:rPr>
              <a:t>Здоровья</a:t>
            </a:r>
          </a:p>
        </p:txBody>
      </p:sp>
      <p:sp>
        <p:nvSpPr>
          <p:cNvPr id="4" name="WordArt 6"/>
          <p:cNvSpPr/>
          <p:nvPr/>
        </p:nvSpPr>
        <p:spPr>
          <a:xfrm>
            <a:off x="5940360" y="765000"/>
            <a:ext cx="576000" cy="720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ctr" rtl="0" hangingPunct="1">
              <a:buNone/>
              <a:tabLst/>
            </a:pPr>
            <a:r>
              <a:rPr lang="ru-RU" sz="3600" b="0" i="0" u="none" strike="noStrike">
                <a:solidFill>
                  <a:srgbClr val="FF6600"/>
                </a:solidFill>
                <a:latin typeface="Impact" pitchFamily="18"/>
                <a:ea typeface="Lucida Sans Unicode" pitchFamily="2"/>
                <a:cs typeface="Tahoma" pitchFamily="2"/>
              </a:rPr>
              <a:t>и</a:t>
            </a:r>
          </a:p>
        </p:txBody>
      </p:sp>
      <p:sp>
        <p:nvSpPr>
          <p:cNvPr id="5" name="WordArt 7"/>
          <p:cNvSpPr/>
          <p:nvPr/>
        </p:nvSpPr>
        <p:spPr>
          <a:xfrm>
            <a:off x="1187280" y="2204999"/>
            <a:ext cx="7127640" cy="998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ctr" rtl="0" hangingPunct="1">
              <a:buNone/>
              <a:tabLst/>
            </a:pPr>
            <a:r>
              <a:rPr lang="ru-RU" sz="3600" b="0" i="0" u="none" strike="noStrike">
                <a:solidFill>
                  <a:srgbClr val="FF6600"/>
                </a:solidFill>
                <a:latin typeface="Impact" pitchFamily="18"/>
                <a:ea typeface="Lucida Sans Unicode" pitchFamily="2"/>
                <a:cs typeface="Tahoma" pitchFamily="2"/>
              </a:rPr>
              <a:t>хорошего аппетита</a:t>
            </a:r>
          </a:p>
        </p:txBody>
      </p:sp>
      <p:sp>
        <p:nvSpPr>
          <p:cNvPr id="6" name="WordArt 8"/>
          <p:cNvSpPr/>
          <p:nvPr/>
        </p:nvSpPr>
        <p:spPr>
          <a:xfrm>
            <a:off x="2340000" y="3789360"/>
            <a:ext cx="2015640" cy="998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ctr" rtl="0" hangingPunct="1">
              <a:buNone/>
              <a:tabLst/>
            </a:pPr>
            <a:r>
              <a:rPr lang="ru-RU" sz="3600" b="0" i="0" u="none" strike="noStrike">
                <a:solidFill>
                  <a:srgbClr val="FF6600"/>
                </a:solidFill>
                <a:latin typeface="Impact" pitchFamily="18"/>
                <a:ea typeface="Lucida Sans Unicode" pitchFamily="2"/>
                <a:cs typeface="Tahoma" pitchFamily="2"/>
              </a:rPr>
              <a:t>вам,</a:t>
            </a:r>
          </a:p>
        </p:txBody>
      </p:sp>
      <p:sp>
        <p:nvSpPr>
          <p:cNvPr id="7" name="WordArt 9"/>
          <p:cNvSpPr/>
          <p:nvPr/>
        </p:nvSpPr>
        <p:spPr>
          <a:xfrm rot="362400">
            <a:off x="3659729" y="5464905"/>
            <a:ext cx="4968360" cy="1141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ctr" rtl="0" hangingPunct="1">
              <a:buNone/>
              <a:tabLst/>
            </a:pPr>
            <a:r>
              <a:rPr lang="ru-RU" sz="3600" b="0" i="0" u="none" strike="noStrike">
                <a:solidFill>
                  <a:srgbClr val="FF6600"/>
                </a:solidFill>
                <a:latin typeface="Impact" pitchFamily="18"/>
                <a:ea typeface="Lucida Sans Unicode" pitchFamily="2"/>
                <a:cs typeface="Tahoma" pitchFamily="2"/>
              </a:rPr>
              <a:t>ребята!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2B35C1-BBDD-453F-A574-26410589C7BD}" type="datetime1">
              <a:rPr lang="ru-RU" smtClean="0"/>
              <a:pPr lvl="0"/>
              <a:t>22.06.2020</a:t>
            </a:fld>
            <a:endParaRPr lang="ru-RU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642960" y="0"/>
            <a:ext cx="10429560" cy="7214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/>
          <p:nvPr/>
        </p:nvSpPr>
        <p:spPr>
          <a:xfrm>
            <a:off x="214200" y="357120"/>
            <a:ext cx="6500520" cy="13845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l" rtl="0" hangingPunct="1">
              <a:buNone/>
              <a:tabLst/>
            </a:pPr>
            <a:r>
              <a:rPr lang="ru-RU" sz="2400" b="0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Для презентации использованы фотографии:</a:t>
            </a:r>
          </a:p>
          <a:p>
            <a:pPr marL="0" marR="0" lvl="0" indent="0" algn="l" rtl="0" hangingPunct="1">
              <a:buNone/>
              <a:tabLst/>
            </a:pPr>
            <a:endParaRPr lang="ru-RU" sz="2400" b="0" i="0" u="none" strike="noStrike">
              <a:solidFill>
                <a:srgbClr val="000000"/>
              </a:solidFill>
              <a:latin typeface="Century Schoolbook" pitchFamily="18"/>
              <a:ea typeface="Lucida Sans Unicode" pitchFamily="2"/>
              <a:cs typeface="Tahoma" pitchFamily="2"/>
            </a:endParaRPr>
          </a:p>
          <a:p>
            <a:pPr marL="0" marR="0" lvl="0" indent="0" algn="l" rtl="0" hangingPunct="1">
              <a:buNone/>
              <a:tabLst/>
            </a:pPr>
            <a:endParaRPr lang="ru-RU" sz="2400" b="0" i="0" u="none" strike="noStrike">
              <a:solidFill>
                <a:srgbClr val="000000"/>
              </a:solidFill>
              <a:latin typeface="Century Schoolbook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1071720"/>
            <a:ext cx="8857800" cy="395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>
                <a:solidFill>
                  <a:srgbClr val="000000"/>
                </a:solidFill>
                <a:latin typeface="Calibri" pitchFamily="18"/>
                <a:ea typeface="Calibri" pitchFamily="1"/>
                <a:cs typeface="Times New Roman" pitchFamily="18"/>
                <a:hlinkClick r:id="rId4"/>
              </a:rPr>
              <a:t>fotki.yandex.ru</a:t>
            </a:r>
            <a:r>
              <a:rPr lang="ru-RU" sz="2000" b="1" i="0" u="none" strike="noStrike">
                <a:solidFill>
                  <a:srgbClr val="000000"/>
                </a:solidFill>
                <a:latin typeface="Calibri" pitchFamily="18"/>
                <a:ea typeface="Calibri" pitchFamily="1"/>
                <a:cs typeface="Times New Roman" pitchFamily="18"/>
              </a:rPr>
              <a:t> редис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sng" strike="noStrike">
                <a:solidFill>
                  <a:srgbClr val="000000"/>
                </a:solidFill>
                <a:uFillTx/>
                <a:latin typeface="Calibri" pitchFamily="18"/>
                <a:ea typeface="Calibri" pitchFamily="1"/>
                <a:cs typeface="Times New Roman" pitchFamily="18"/>
                <a:hlinkClick r:id="rId5"/>
              </a:rPr>
              <a:t>http://www.epochtimes.ru/images/stories/06/gurme/160_21_03_10_repka.jpg</a:t>
            </a:r>
            <a:r>
              <a:rPr lang="ru-RU" sz="2000" b="0" i="0" u="none" strike="noStrike">
                <a:solidFill>
                  <a:srgbClr val="000000"/>
                </a:solidFill>
                <a:latin typeface="Calibri" pitchFamily="18"/>
                <a:ea typeface="Calibri" pitchFamily="1"/>
                <a:cs typeface="Times New Roman" pitchFamily="18"/>
              </a:rPr>
              <a:t>  репа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Calibri" pitchFamily="18"/>
                <a:ea typeface="Calibri" pitchFamily="1"/>
                <a:cs typeface="Times New Roman" pitchFamily="18"/>
                <a:hlinkClick r:id="rId6"/>
              </a:rPr>
              <a:t>http://www.pir.ru/images/l_4.jp</a:t>
            </a:r>
            <a:r>
              <a:rPr lang="ru-RU" sz="2000" b="0" i="0" u="none" strike="noStrike">
                <a:solidFill>
                  <a:srgbClr val="000000"/>
                </a:solidFill>
                <a:latin typeface="Calibri" pitchFamily="18"/>
                <a:ea typeface="Calibri" pitchFamily="1"/>
                <a:cs typeface="Times New Roman" pitchFamily="18"/>
              </a:rPr>
              <a:t> лук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sng" strike="noStrike">
                <a:solidFill>
                  <a:srgbClr val="000000"/>
                </a:solidFill>
                <a:uFillTx/>
                <a:latin typeface="Calibri" pitchFamily="18"/>
                <a:ea typeface="Calibri" pitchFamily="1"/>
                <a:cs typeface="Times New Roman" pitchFamily="18"/>
                <a:hlinkClick r:id="rId7"/>
              </a:rPr>
              <a:t>http://www.fotoplex.ru/photos/drparacels/macrophoto-part-I/i-4867.jpg</a:t>
            </a:r>
            <a:r>
              <a:rPr lang="ru-RU" sz="2000" b="0" i="0" u="none" strike="noStrike">
                <a:solidFill>
                  <a:srgbClr val="000000"/>
                </a:solidFill>
                <a:latin typeface="Calibri" pitchFamily="18"/>
                <a:ea typeface="Calibri" pitchFamily="1"/>
                <a:cs typeface="Times New Roman" pitchFamily="18"/>
              </a:rPr>
              <a:t>  помидор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Calibri" pitchFamily="18"/>
                <a:ea typeface="Calibri" pitchFamily="1"/>
                <a:cs typeface="Times New Roman" pitchFamily="18"/>
                <a:hlinkClick r:id="rId8"/>
              </a:rPr>
              <a:t>http://nadache.in.ua/uploads/posts/2010-06-17/111-1.jpg</a:t>
            </a:r>
            <a:r>
              <a:rPr lang="ru-RU" sz="2000" b="0" i="0" u="none" strike="noStrike">
                <a:solidFill>
                  <a:srgbClr val="000000"/>
                </a:solidFill>
                <a:latin typeface="Calibri" pitchFamily="18"/>
                <a:ea typeface="Calibri" pitchFamily="1"/>
                <a:cs typeface="Times New Roman" pitchFamily="18"/>
              </a:rPr>
              <a:t>  огурец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sng" strike="noStrike">
                <a:solidFill>
                  <a:srgbClr val="000000"/>
                </a:solidFill>
                <a:uFillTx/>
                <a:latin typeface="Calibri" pitchFamily="18"/>
                <a:ea typeface="Calibri" pitchFamily="1"/>
                <a:cs typeface="Times New Roman" pitchFamily="18"/>
                <a:hlinkClick r:id="rId9"/>
              </a:rPr>
              <a:t>http://blog.nj.com/hobokennow_impact/2009/07/large_carrotshoboken.jpg</a:t>
            </a:r>
            <a:r>
              <a:rPr lang="ru-RU" sz="2000" b="0" i="0" u="sng" strike="noStrike">
                <a:solidFill>
                  <a:srgbClr val="000000"/>
                </a:solidFill>
                <a:uFillTx/>
                <a:latin typeface="Calibri" pitchFamily="18"/>
                <a:ea typeface="Calibri" pitchFamily="1"/>
                <a:cs typeface="Times New Roman" pitchFamily="18"/>
              </a:rPr>
              <a:t> </a:t>
            </a:r>
            <a:r>
              <a:rPr lang="ru-RU" sz="2000" b="0" i="0" u="none" strike="noStrike">
                <a:solidFill>
                  <a:srgbClr val="000000"/>
                </a:solidFill>
                <a:latin typeface="Calibri" pitchFamily="18"/>
                <a:ea typeface="Calibri" pitchFamily="1"/>
                <a:cs typeface="Times New Roman" pitchFamily="18"/>
              </a:rPr>
              <a:t>морковь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sng" strike="noStrike">
                <a:solidFill>
                  <a:srgbClr val="000000"/>
                </a:solidFill>
                <a:uFillTx/>
                <a:latin typeface="Calibri" pitchFamily="18"/>
                <a:ea typeface="Calibri" pitchFamily="1"/>
                <a:cs typeface="Times New Roman" pitchFamily="18"/>
                <a:hlinkClick r:id="rId10"/>
              </a:rPr>
              <a:t>http://11462.globalmarket.com.ua/data/503324_2.jpg</a:t>
            </a:r>
            <a:r>
              <a:rPr lang="ru-RU" sz="2000" b="0" i="0" u="none" strike="noStrike">
                <a:solidFill>
                  <a:srgbClr val="000000"/>
                </a:solidFill>
                <a:latin typeface="Calibri" pitchFamily="18"/>
                <a:ea typeface="Calibri" pitchFamily="1"/>
                <a:cs typeface="Times New Roman" pitchFamily="18"/>
              </a:rPr>
              <a:t>  капуста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sng" strike="noStrike">
                <a:solidFill>
                  <a:srgbClr val="000000"/>
                </a:solidFill>
                <a:uFillTx/>
                <a:latin typeface="Calibri" pitchFamily="18"/>
                <a:ea typeface="Calibri" pitchFamily="1"/>
                <a:cs typeface="Times New Roman" pitchFamily="18"/>
                <a:hlinkClick r:id="rId11"/>
              </a:rPr>
              <a:t>http://dacha-market.ru/uploadedFiles/eshopimages/big/kapusta.jpg</a:t>
            </a:r>
            <a:r>
              <a:rPr lang="ru-RU" sz="2000" b="0" i="0" u="sng" strike="noStrike">
                <a:solidFill>
                  <a:srgbClr val="000000"/>
                </a:solidFill>
                <a:uFillTx/>
                <a:latin typeface="Calibri" pitchFamily="18"/>
                <a:ea typeface="Calibri" pitchFamily="1"/>
                <a:cs typeface="Times New Roman" pitchFamily="18"/>
              </a:rPr>
              <a:t> </a:t>
            </a:r>
            <a:r>
              <a:rPr lang="ru-RU" sz="2000" b="0" i="0" u="none" strike="noStrike">
                <a:solidFill>
                  <a:srgbClr val="000000"/>
                </a:solidFill>
                <a:latin typeface="Calibri" pitchFamily="18"/>
                <a:ea typeface="Calibri" pitchFamily="1"/>
                <a:cs typeface="Times New Roman" pitchFamily="18"/>
              </a:rPr>
              <a:t>капуста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sng" strike="noStrike">
                <a:solidFill>
                  <a:srgbClr val="000000"/>
                </a:solidFill>
                <a:uFillTx/>
                <a:latin typeface="Calibri" pitchFamily="18"/>
                <a:ea typeface="Calibri" pitchFamily="1"/>
                <a:cs typeface="Times New Roman" pitchFamily="18"/>
                <a:hlinkClick r:id="rId12"/>
              </a:rPr>
              <a:t>http://s06.radikal.ru/i179/0908/1d/e3a8de38d15b.jpg</a:t>
            </a:r>
            <a:r>
              <a:rPr lang="ru-RU" sz="2000" b="0" i="0" u="sng" strike="noStrike">
                <a:solidFill>
                  <a:srgbClr val="000000"/>
                </a:solidFill>
                <a:uFillTx/>
                <a:latin typeface="Calibri" pitchFamily="18"/>
                <a:ea typeface="Calibri" pitchFamily="1"/>
                <a:cs typeface="Times New Roman" pitchFamily="18"/>
              </a:rPr>
              <a:t> повар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sng" strike="noStrike">
              <a:solidFill>
                <a:srgbClr val="000000"/>
              </a:solidFill>
              <a:uFillTx/>
              <a:latin typeface="Calibri" pitchFamily="18"/>
              <a:ea typeface="Calibri" pitchFamily="1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3255532-8037-4293-B16D-5F5733EB2574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2" name="Rectangle 4"/>
          <p:cNvSpPr txBox="1">
            <a:spLocks noGrp="1"/>
          </p:cNvSpPr>
          <p:nvPr>
            <p:ph type="title" idx="4294967295"/>
          </p:nvPr>
        </p:nvSpPr>
        <p:spPr>
          <a:xfrm>
            <a:off x="2671763" y="642938"/>
            <a:ext cx="6472237" cy="4071937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ru-RU" sz="5400" b="1">
                <a:solidFill>
                  <a:srgbClr val="C00000"/>
                </a:solidFill>
                <a:latin typeface="Calibri" pitchFamily="34"/>
                <a:cs typeface="Arial" pitchFamily="2"/>
              </a:rPr>
              <a:t>Нужно есть то, что требуется моему</a:t>
            </a:r>
            <a:br>
              <a:rPr lang="ru-RU" sz="5400" b="1">
                <a:solidFill>
                  <a:srgbClr val="C00000"/>
                </a:solidFill>
                <a:latin typeface="Calibri" pitchFamily="34"/>
                <a:cs typeface="Arial" pitchFamily="2"/>
              </a:rPr>
            </a:br>
            <a:r>
              <a:rPr lang="ru-RU" sz="5400" b="1">
                <a:solidFill>
                  <a:srgbClr val="C00000"/>
                </a:solidFill>
                <a:latin typeface="Calibri" pitchFamily="34"/>
                <a:cs typeface="Arial" pitchFamily="2"/>
              </a:rPr>
              <a:t>организму, а не то, что хочу есть я.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786120"/>
            <a:ext cx="3203640" cy="2785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4"/>
          <p:cNvSpPr txBox="1">
            <a:spLocks noGrp="1"/>
          </p:cNvSpPr>
          <p:nvPr>
            <p:ph type="title" idx="4294967295"/>
          </p:nvPr>
        </p:nvSpPr>
        <p:spPr>
          <a:xfrm>
            <a:off x="0" y="260350"/>
            <a:ext cx="5889625" cy="113982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000">
                <a:latin typeface="Comic Sans MS" pitchFamily="66"/>
              </a:rPr>
              <a:t>Доктор Айболит советует</a:t>
            </a:r>
          </a:p>
        </p:txBody>
      </p:sp>
      <p:sp>
        <p:nvSpPr>
          <p:cNvPr id="4" name="Rectangle 6"/>
          <p:cNvSpPr txBox="1">
            <a:spLocks noGrp="1"/>
          </p:cNvSpPr>
          <p:nvPr>
            <p:ph type="body" idx="4294967295"/>
          </p:nvPr>
        </p:nvSpPr>
        <p:spPr>
          <a:xfrm>
            <a:off x="4714875" y="2214563"/>
            <a:ext cx="4429125" cy="4411662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9pPr>
          </a:lstStyle>
          <a:p>
            <a:pPr marL="0" lvl="0" indent="0">
              <a:spcBef>
                <a:spcPts val="638"/>
              </a:spcBef>
              <a:buNone/>
            </a:pPr>
            <a:r>
              <a:rPr lang="ru-RU" sz="3600">
                <a:latin typeface="Calibri" pitchFamily="18"/>
              </a:rPr>
              <a:t>  </a:t>
            </a:r>
            <a:r>
              <a:rPr lang="ru-RU" sz="4000">
                <a:latin typeface="Century Schoolbook" pitchFamily="18"/>
                <a:cs typeface="Arial"/>
              </a:rPr>
              <a:t>чтобы правильно питаться нужно выполнять два условия: </a:t>
            </a:r>
            <a:br>
              <a:rPr lang="ru-RU" sz="4000">
                <a:latin typeface="Century Schoolbook" pitchFamily="18"/>
                <a:cs typeface="Arial"/>
              </a:rPr>
            </a:br>
            <a:endParaRPr lang="ru-RU" sz="4000">
              <a:latin typeface="Century Schoolbook" pitchFamily="18"/>
              <a:cs typeface="Arial"/>
            </a:endParaRP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 sz="3600" b="1">
                <a:latin typeface="Calibri" pitchFamily="18"/>
                <a:cs typeface="Arial"/>
              </a:rPr>
              <a:t>УМЕРЕННОСТЬ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 sz="3600" b="1">
                <a:latin typeface="Calibri" pitchFamily="18"/>
                <a:cs typeface="Arial"/>
              </a:rPr>
              <a:t>РАЗНООБРАЗИЕ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3429000"/>
            <a:ext cx="4279680" cy="321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215040" y="0"/>
            <a:ext cx="2428560" cy="242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395280" y="836640"/>
            <a:ext cx="8229240" cy="11394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000"/>
              <a:t>Древним людям принадлежат мудрые слова:</a:t>
            </a:r>
            <a:br>
              <a:rPr lang="ru-RU" sz="4000"/>
            </a:br>
            <a:r>
              <a:rPr lang="ru-RU">
                <a:solidFill>
                  <a:srgbClr val="FF0000"/>
                </a:solidFill>
                <a:latin typeface="Arial" pitchFamily="34"/>
                <a:cs typeface="Arial" pitchFamily="34"/>
              </a:rPr>
              <a:t>“Мы едим для того, чтобы жить,  а не живём для того, чтобы есть”</a:t>
            </a:r>
          </a:p>
        </p:txBody>
      </p:sp>
      <p:sp>
        <p:nvSpPr>
          <p:cNvPr id="3" name="Rectangle 4"/>
          <p:cNvSpPr txBox="1">
            <a:spLocks noGrp="1"/>
          </p:cNvSpPr>
          <p:nvPr>
            <p:ph type="body" idx="4294967295"/>
          </p:nvPr>
        </p:nvSpPr>
        <p:spPr>
          <a:xfrm>
            <a:off x="214200" y="2708280"/>
            <a:ext cx="4142879" cy="3417480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MS Gothic" pitchFamily="2"/>
                <a:cs typeface="Tahoma" pitchFamily="2"/>
              </a:defRPr>
            </a:lvl9pPr>
          </a:lstStyle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800">
                <a:latin typeface="Calibri" pitchFamily="18"/>
              </a:rPr>
              <a:t>   </a:t>
            </a:r>
            <a:r>
              <a:rPr lang="ru-RU" sz="3600">
                <a:latin typeface="Century Schoolbook" pitchFamily="18"/>
              </a:rPr>
              <a:t>Переедать очень вредно, желудок и кишечник не успевают всё переварить.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72120" y="2786040"/>
            <a:ext cx="2428560" cy="3642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3255532-8037-4293-B16D-5F5733EB2574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2" name="Rectangle 4"/>
          <p:cNvSpPr txBox="1">
            <a:spLocks noGrp="1"/>
          </p:cNvSpPr>
          <p:nvPr>
            <p:ph type="title" idx="4294967295"/>
          </p:nvPr>
        </p:nvSpPr>
        <p:spPr>
          <a:xfrm>
            <a:off x="0" y="277813"/>
            <a:ext cx="8229600" cy="437515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8800"/>
              <a:t>Что значит “разнообразие”</a:t>
            </a:r>
          </a:p>
        </p:txBody>
      </p:sp>
      <p:sp>
        <p:nvSpPr>
          <p:cNvPr id="3" name="WordArt 5"/>
          <p:cNvSpPr/>
          <p:nvPr/>
        </p:nvSpPr>
        <p:spPr>
          <a:xfrm>
            <a:off x="4067279" y="4857840"/>
            <a:ext cx="1079280" cy="1452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ctr" rtl="0" hangingPunct="1">
              <a:buNone/>
              <a:tabLst/>
            </a:pPr>
            <a:r>
              <a:rPr lang="ru-RU" sz="3600" b="1" i="0" u="none" strike="noStrike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2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2B35C1-BBDD-453F-A574-26410589C7BD}" type="datetime1">
              <a:rPr lang="ru-RU" smtClean="0"/>
              <a:pPr lvl="0"/>
              <a:t>22.06.2020</a:t>
            </a:fld>
            <a:endParaRPr lang="ru-RU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70005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4"/>
          <p:cNvSpPr/>
          <p:nvPr/>
        </p:nvSpPr>
        <p:spPr>
          <a:xfrm>
            <a:off x="468360" y="260280"/>
            <a:ext cx="3312720" cy="3312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00">
              <a:alpha val="91000"/>
            </a:srgbClr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compatLnSpc="0"/>
          <a:lstStyle/>
          <a:p>
            <a:pPr marL="0" marR="0" lvl="0" indent="0" algn="l" rtl="0" hangingPunct="1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Oval 10"/>
          <p:cNvSpPr/>
          <p:nvPr/>
        </p:nvSpPr>
        <p:spPr>
          <a:xfrm>
            <a:off x="3203640" y="3213000"/>
            <a:ext cx="3312720" cy="3312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33CC33"/>
              </a:gs>
              <a:gs pos="100000">
                <a:srgbClr val="FF6600"/>
              </a:gs>
            </a:gsLst>
            <a:lin ang="2700000"/>
          </a:gra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compatLnSpc="0"/>
          <a:lstStyle/>
          <a:p>
            <a:pPr marL="0" marR="0" lvl="0" indent="0" algn="ctr" rtl="0" hangingPunct="1">
              <a:buNone/>
              <a:tabLst/>
            </a:pPr>
            <a:r>
              <a:rPr lang="ru-RU" sz="2800" b="1" i="0" u="none" strike="noStrike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t>Ягоды, зелень,</a:t>
            </a:r>
          </a:p>
          <a:p>
            <a:pPr marL="0" marR="0" lvl="0" indent="0" algn="ctr" rtl="0" hangingPunct="1">
              <a:buNone/>
              <a:tabLst/>
            </a:pPr>
            <a:r>
              <a:rPr lang="ru-RU" sz="2800" b="1" i="0" u="none" strike="noStrike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t> капуста,</a:t>
            </a:r>
          </a:p>
          <a:p>
            <a:pPr marL="0" marR="0" lvl="0" indent="0" algn="ctr" rtl="0" hangingPunct="1">
              <a:buNone/>
              <a:tabLst/>
            </a:pPr>
            <a:r>
              <a:rPr lang="ru-RU" sz="2800" b="1" i="0" u="none" strike="noStrike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t> морковь, бананы</a:t>
            </a:r>
          </a:p>
        </p:txBody>
      </p:sp>
      <p:sp>
        <p:nvSpPr>
          <p:cNvPr id="5" name="Oval 11"/>
          <p:cNvSpPr/>
          <p:nvPr/>
        </p:nvSpPr>
        <p:spPr>
          <a:xfrm>
            <a:off x="5076720" y="260280"/>
            <a:ext cx="3312720" cy="3312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compatLnSpc="0"/>
          <a:lstStyle/>
          <a:p>
            <a:pPr marL="0" marR="0" lvl="0" indent="0" algn="ctr" rtl="0" hangingPunct="1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1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1">
              <a:buNone/>
              <a:tabLst/>
            </a:pPr>
            <a:r>
              <a:rPr lang="ru-RU" sz="2800" b="1" i="0" u="none" strike="noStrike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t>Творог, рыба,</a:t>
            </a:r>
          </a:p>
          <a:p>
            <a:pPr marL="0" marR="0" lvl="0" indent="0" algn="ctr" rtl="0" hangingPunct="1">
              <a:buNone/>
              <a:tabLst/>
            </a:pPr>
            <a:r>
              <a:rPr lang="ru-RU" sz="2800" b="1" i="0" u="none" strike="noStrike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t> мясо, яйца,</a:t>
            </a:r>
          </a:p>
          <a:p>
            <a:pPr marL="0" marR="0" lvl="0" indent="0" algn="ctr" rtl="0" hangingPunct="1">
              <a:buNone/>
              <a:tabLst/>
            </a:pPr>
            <a:r>
              <a:rPr lang="ru-RU" sz="2800" b="1" i="0" u="none" strike="noStrike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t> орехи</a:t>
            </a:r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50919" y="3933720"/>
            <a:ext cx="1017359" cy="20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13"/>
          <p:cNvSpPr/>
          <p:nvPr/>
        </p:nvSpPr>
        <p:spPr>
          <a:xfrm>
            <a:off x="826920" y="1700280"/>
            <a:ext cx="252216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ctr" rtl="0" hangingPunct="1">
              <a:spcBef>
                <a:spcPts val="899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t>Мёд, гречка, геркулес, изюм, масло</a:t>
            </a:r>
          </a:p>
        </p:txBody>
      </p:sp>
      <p:sp>
        <p:nvSpPr>
          <p:cNvPr id="8" name="WordArt 14"/>
          <p:cNvSpPr/>
          <p:nvPr/>
        </p:nvSpPr>
        <p:spPr>
          <a:xfrm>
            <a:off x="1258920" y="620640"/>
            <a:ext cx="2033280" cy="1145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ctr" rtl="0" hangingPunct="1">
              <a:buNone/>
              <a:tabLst/>
            </a:pPr>
            <a:r>
              <a:rPr lang="ru-RU" sz="3600" b="0" i="0" u="none" strike="noStrike">
                <a:solidFill>
                  <a:srgbClr val="000000"/>
                </a:solidFill>
                <a:latin typeface="Impact" pitchFamily="18"/>
                <a:ea typeface="Lucida Sans Unicode" pitchFamily="2"/>
                <a:cs typeface="Tahoma" pitchFamily="2"/>
              </a:rPr>
              <a:t>Энергия</a:t>
            </a:r>
          </a:p>
        </p:txBody>
      </p:sp>
      <p:sp>
        <p:nvSpPr>
          <p:cNvPr id="9" name="WordArt 15"/>
          <p:cNvSpPr/>
          <p:nvPr/>
        </p:nvSpPr>
        <p:spPr>
          <a:xfrm>
            <a:off x="5940360" y="692279"/>
            <a:ext cx="1576080" cy="936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ctr" rtl="0" hangingPunct="1">
              <a:buNone/>
              <a:tabLst/>
            </a:pPr>
            <a:r>
              <a:rPr lang="ru-RU" sz="3600" b="0" i="0" u="none" strike="noStrike">
                <a:solidFill>
                  <a:srgbClr val="000000"/>
                </a:solidFill>
                <a:latin typeface="Impact" pitchFamily="18"/>
                <a:ea typeface="Lucida Sans Unicode" pitchFamily="2"/>
                <a:cs typeface="Tahoma" pitchFamily="2"/>
              </a:rPr>
              <a:t>Сила</a:t>
            </a:r>
          </a:p>
        </p:txBody>
      </p:sp>
      <p:sp>
        <p:nvSpPr>
          <p:cNvPr id="10" name="WordArt 16"/>
          <p:cNvSpPr/>
          <p:nvPr/>
        </p:nvSpPr>
        <p:spPr>
          <a:xfrm>
            <a:off x="3924360" y="3357720"/>
            <a:ext cx="2015640" cy="71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ctr" rtl="0" hangingPunct="1">
              <a:buNone/>
              <a:tabLst/>
            </a:pPr>
            <a:r>
              <a:rPr lang="ru-RU" sz="3600" b="0" i="0" u="none" strike="noStrike">
                <a:solidFill>
                  <a:srgbClr val="0066CC"/>
                </a:solidFill>
                <a:latin typeface="Impact" pitchFamily="18"/>
                <a:ea typeface="Lucida Sans Unicode" pitchFamily="2"/>
                <a:cs typeface="Tahoma" pitchFamily="2"/>
              </a:rPr>
              <a:t>Рост</a:t>
            </a:r>
          </a:p>
        </p:txBody>
      </p:sp>
      <p:sp>
        <p:nvSpPr>
          <p:cNvPr id="11" name="WordArt 17"/>
          <p:cNvSpPr/>
          <p:nvPr/>
        </p:nvSpPr>
        <p:spPr>
          <a:xfrm>
            <a:off x="3924360" y="5589720"/>
            <a:ext cx="2015640" cy="78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ctr" rtl="0" hangingPunct="1">
              <a:buNone/>
              <a:tabLst/>
            </a:pPr>
            <a:r>
              <a:rPr lang="ru-RU" sz="3600" b="0" i="0" u="none" strike="noStrike">
                <a:solidFill>
                  <a:srgbClr val="0066CC"/>
                </a:solidFill>
                <a:latin typeface="Impact" pitchFamily="18"/>
                <a:ea typeface="Lucida Sans Unicode" pitchFamily="2"/>
                <a:cs typeface="Tahoma" pitchFamily="2"/>
              </a:rPr>
              <a:t>Развитие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927F8F9-8792-40B3-8802-77B23C6CEC0F}" type="datetime1">
              <a:rPr lang="ru-RU" smtClean="0"/>
              <a:pPr lvl="0"/>
              <a:t>22.06.2020</a:t>
            </a:fld>
            <a:endParaRPr lang="ru-RU"/>
          </a:p>
        </p:txBody>
      </p:sp>
      <p:sp>
        <p:nvSpPr>
          <p:cNvPr id="3" name="Подзаголовок 2"/>
          <p:cNvSpPr/>
          <p:nvPr/>
        </p:nvSpPr>
        <p:spPr>
          <a:xfrm>
            <a:off x="1371599" y="3886200"/>
            <a:ext cx="6400440" cy="175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714240" y="0"/>
            <a:ext cx="8429400" cy="6555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Если вас тревожит бледность-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Не хватает вам железа.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Рожь, петрушка и грибы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Если с кожей случилась беда,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Поможет фолиевая кислота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Кушай яйца, почки, сыр-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Пригласи друзей на пир.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Земляника, свёкла, печень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От болезней вас излечит.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Салат, шпинат и авакадо-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Мы снова жизни будем рады!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Если волосы не гладки,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Вам помогут в форме быть.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И не дружит прядка с прядкой, 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Витамина группы Р(пэ)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Не хватает здесь тебе.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Масло, рыбу и орехи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В рацион включи скорей.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Молоко, бобы, рябина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</a:pPr>
            <a:r>
              <a:rPr lang="ru-RU" sz="2000" b="0" i="0" u="none" strike="noStrike"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Для волос необходимы.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>
              <a:solidFill>
                <a:srgbClr val="000000"/>
              </a:solidFill>
              <a:latin typeface="Times New Roman" pitchFamily="18"/>
              <a:ea typeface="Calibri" pitchFamily="1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2B35C1-BBDD-453F-A574-26410589C7BD}" type="datetime1">
              <a:rPr lang="ru-RU" smtClean="0"/>
              <a:pPr lvl="0"/>
              <a:t>22.06.2020</a:t>
            </a:fld>
            <a:endParaRPr lang="ru-RU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429480" cy="707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85840" y="357120"/>
            <a:ext cx="6929279" cy="4619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4"/>
          <p:cNvSpPr/>
          <p:nvPr/>
        </p:nvSpPr>
        <p:spPr>
          <a:xfrm>
            <a:off x="1428840" y="5143679"/>
            <a:ext cx="7071840" cy="13845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l" rtl="0" hangingPunct="1">
              <a:buNone/>
              <a:tabLst/>
            </a:pPr>
            <a:r>
              <a:rPr lang="ru-RU" sz="28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Витамин А - витамин роста.</a:t>
            </a:r>
          </a:p>
          <a:p>
            <a:pPr marL="0" marR="0" lvl="0" indent="0" algn="l" rtl="0" hangingPunct="1">
              <a:buNone/>
              <a:tabLst/>
            </a:pPr>
            <a:r>
              <a:rPr lang="ru-RU" sz="28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 Он отвечает за здоровую кожу</a:t>
            </a:r>
          </a:p>
          <a:p>
            <a:pPr marL="0" marR="0" lvl="0" indent="0" algn="l" rtl="0" hangingPunct="1">
              <a:buNone/>
              <a:tabLst/>
            </a:pPr>
            <a:r>
              <a:rPr lang="ru-RU" sz="2800" b="1" i="0" u="none" strike="noStrike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rPr>
              <a:t>и хорошее настроение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ый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бычный 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496</Words>
  <Application>Microsoft Office PowerPoint</Application>
  <PresentationFormat>Экран (4:3)</PresentationFormat>
  <Paragraphs>130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Обычный 2</vt:lpstr>
      <vt:lpstr>Обычный 3</vt:lpstr>
      <vt:lpstr>Обычный 4</vt:lpstr>
      <vt:lpstr>Тема Office</vt:lpstr>
      <vt:lpstr>Обычный 7</vt:lpstr>
      <vt:lpstr>ЗОЖ Поговорим о правильном питании</vt:lpstr>
      <vt:lpstr>Тема занятия:  Разговор о правильном питании.</vt:lpstr>
      <vt:lpstr>Нужно есть то, что требуется моему организму, а не то, что хочу есть я.</vt:lpstr>
      <vt:lpstr>Доктор Айболит советует</vt:lpstr>
      <vt:lpstr>Древним людям принадлежат мудрые слова: “Мы едим для того, чтобы жить,  а не живём для того, чтобы есть”</vt:lpstr>
      <vt:lpstr>Что значит “разнообразие”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Вредные продукты.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ЗОЖ Поговорим о правильном питании</dc:title>
  <dc:creator>Татьяна</dc:creator>
  <cp:lastModifiedBy>Татьяна</cp:lastModifiedBy>
  <cp:revision>2</cp:revision>
  <dcterms:modified xsi:type="dcterms:W3CDTF">2020-06-22T13:44:18Z</dcterms:modified>
</cp:coreProperties>
</file>