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071678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«Современные формы и методы работы с семьёй»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929198"/>
            <a:ext cx="3838572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 </a:t>
            </a:r>
          </a:p>
          <a:p>
            <a:r>
              <a:rPr lang="ru-RU" dirty="0" smtClean="0"/>
              <a:t>Студентка группы Ш-21</a:t>
            </a:r>
          </a:p>
          <a:p>
            <a:r>
              <a:rPr lang="ru-RU" dirty="0" err="1" smtClean="0"/>
              <a:t>Марущак</a:t>
            </a:r>
            <a:r>
              <a:rPr lang="ru-RU" dirty="0" smtClean="0"/>
              <a:t> Нина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семья?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4065086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Семья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первый коллектив ребенка, естественная среда его обитания, со всем многообразием отношений между ее членами, богатством и непосредственностью чувств, обилием форм их проявления – всем тем, что создает благоприятную среду для эмоционального и нравственного формирования личности.</a:t>
            </a:r>
            <a:endParaRPr lang="ru-RU" sz="2400" dirty="0"/>
          </a:p>
        </p:txBody>
      </p:sp>
      <p:pic>
        <p:nvPicPr>
          <p:cNvPr id="1026" name="Picture 2" descr="C:\Users\1\Desktop\Новая папка (7)\Men_Mother_Boys_Little_girls_Smile_Glance_558746_2716x18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214422"/>
            <a:ext cx="3751877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4891102"/>
          </a:xfrm>
        </p:spPr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r>
              <a:rPr lang="ru-RU" sz="1800" b="1" dirty="0" smtClean="0"/>
              <a:t>1</a:t>
            </a:r>
            <a:r>
              <a:rPr lang="ru-RU" sz="1800" b="1" dirty="0" smtClean="0"/>
              <a:t>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консультации педагога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Посещения на дому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Дни творчества детей и их родителей;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уроки и внеклассные мероприятия;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организации и проведении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Внеклассных дел и укреплении материально-технической базы школы и класса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buFont typeface="Wingdings" panose="05000000000000000000" pitchFamily="2" charset="2"/>
              <a:buChar char="ü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Нетрадиционные: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тренинги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конференции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Устные журналы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Практикумы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вечера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чтения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ринги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Совместные мероприятия педагогов и родителей: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Вечера для родителей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Кружки для родителей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Диспуты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советы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Попечительский совет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с администрацией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для родителей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семей на дому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1\Desktop\Новая папка (7)\krepkaya_sem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857364"/>
            <a:ext cx="4143372" cy="27635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Об эффективности проводимой работы с родителями свидетельствуют: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43050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Проявление у родителей интереса к содержанию образовательного процесса с детьми.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Возникновение дискуссий, диспутов по их инициативе.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Ответы на вопросы родителей ими самими; приведение  примеров из собственного опыта.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Увеличение количества вопросов к педагогу, касающихся личности ребёнка, его внутреннего мира.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Стремление взрослых к индивидуальным контактам с учителем.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Размышление родителей о правильности использования тех или иных методов воспитания.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Повышение их активности при анализе педагогических ситуаций, решение задач и обсуждение дискуссионных вопросов.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074" name="Picture 2" descr="C:\Users\1\Desktop\Новая папка (7)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714488"/>
            <a:ext cx="4435417" cy="4435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269</Words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«Современные формы и методы работы с семьёй»</vt:lpstr>
      <vt:lpstr>Что такое семья? </vt:lpstr>
      <vt:lpstr>Формы деятельности:</vt:lpstr>
      <vt:lpstr>Совместные мероприятия педагогов и родителей:</vt:lpstr>
      <vt:lpstr>Об эффективности проводимой работы с родителями свидетельствуют: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«Современные формы и методы работы с семьёй»</dc:title>
  <dc:creator>1</dc:creator>
  <cp:lastModifiedBy>1</cp:lastModifiedBy>
  <cp:revision>3</cp:revision>
  <dcterms:created xsi:type="dcterms:W3CDTF">2020-04-22T10:14:01Z</dcterms:created>
  <dcterms:modified xsi:type="dcterms:W3CDTF">2020-04-22T10:44:29Z</dcterms:modified>
</cp:coreProperties>
</file>