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Современные формы и методы работы с семьёй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Выполнила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студентка Ш-21 группы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Игнатенко Полина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0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43790"/>
            <a:ext cx="3491880" cy="21662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59" y="476672"/>
            <a:ext cx="7812360" cy="457768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3300" dirty="0">
                <a:solidFill>
                  <a:schemeClr val="tx2"/>
                </a:solidFill>
              </a:rPr>
              <a:t>6. Творческие отчеты (внеурочная деятельность)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Творческие отчеты служат для подведения итогов работы различных кружков художественной самодеятельности, внеурочной деятельности. Чаще всего используются не как самостоятельная форма, а включаются в общешкольные праздники, концерты и другие формы воспитательной работы.</a:t>
            </a:r>
          </a:p>
          <a:p>
            <a:pPr algn="just"/>
            <a:r>
              <a:rPr lang="ru-RU" sz="2800" dirty="0">
                <a:solidFill>
                  <a:schemeClr val="tx2"/>
                </a:solidFill>
              </a:rPr>
              <a:t>7. Выставки работ.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Подобная форма работы также используется в основном, как сопутствующая другим формам, а не самостоятельная</a:t>
            </a:r>
            <a:r>
              <a:rPr lang="ru-RU" dirty="0" smtClean="0">
                <a:solidFill>
                  <a:schemeClr val="tx2"/>
                </a:solidFill>
              </a:rPr>
              <a:t>. Так</a:t>
            </a:r>
            <a:r>
              <a:rPr lang="ru-RU" dirty="0">
                <a:solidFill>
                  <a:schemeClr val="tx2"/>
                </a:solidFill>
              </a:rPr>
              <a:t>, например, выставки организовывают во время проведения дня открытых дверей, концертов, родительских собраний и т.д</a:t>
            </a:r>
            <a:r>
              <a:rPr lang="ru-RU" dirty="0" smtClean="0">
                <a:solidFill>
                  <a:schemeClr val="tx2"/>
                </a:solidFill>
              </a:rPr>
              <a:t>. Выставки </a:t>
            </a:r>
            <a:r>
              <a:rPr lang="ru-RU" dirty="0">
                <a:solidFill>
                  <a:schemeClr val="tx2"/>
                </a:solidFill>
              </a:rPr>
              <a:t>являются своеобразным стимулом для детей, желающих, чтобы родители похвалили и оценили по достоинству их труд</a:t>
            </a:r>
            <a:r>
              <a:rPr lang="ru-RU" dirty="0" smtClean="0">
                <a:solidFill>
                  <a:schemeClr val="tx2"/>
                </a:solidFill>
              </a:rPr>
              <a:t>. В </a:t>
            </a:r>
            <a:r>
              <a:rPr lang="ru-RU" dirty="0">
                <a:solidFill>
                  <a:schemeClr val="tx2"/>
                </a:solidFill>
              </a:rPr>
              <a:t>нашей школе уже становится традицией участие родителей в выставках ко «Дню пожилого человека», ко «Дню матери», «Осенний вернисаж». Дети и взрослые с удовольствием посещают такие выставки, гордятся своими родными, что ведет к сближению отношений между родителями и детьми</a:t>
            </a:r>
            <a:r>
              <a:rPr lang="ru-RU" dirty="0" smtClean="0">
                <a:solidFill>
                  <a:schemeClr val="tx2"/>
                </a:solidFill>
              </a:rPr>
              <a:t>. В </a:t>
            </a:r>
            <a:r>
              <a:rPr lang="ru-RU" dirty="0">
                <a:solidFill>
                  <a:schemeClr val="tx2"/>
                </a:solidFill>
              </a:rPr>
              <a:t>школе оформлены «Уголки для родителей», из которых они могут узнать, как проводится учебно-воспитательная работа в школе.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78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59687" cy="11684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76672"/>
            <a:ext cx="7488832" cy="500972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just"/>
            <a:r>
              <a:rPr lang="ru-RU" sz="2600" dirty="0">
                <a:solidFill>
                  <a:schemeClr val="tx2"/>
                </a:solidFill>
              </a:rPr>
              <a:t>8. Классные детские мероприятия.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Но </a:t>
            </a:r>
            <a:r>
              <a:rPr lang="ru-RU" dirty="0">
                <a:solidFill>
                  <a:schemeClr val="tx2"/>
                </a:solidFill>
              </a:rPr>
              <a:t>главным взаимодействием семьи и школы является – совместная деятельность</a:t>
            </a:r>
            <a:r>
              <a:rPr lang="ru-RU" dirty="0" smtClean="0">
                <a:solidFill>
                  <a:schemeClr val="tx2"/>
                </a:solidFill>
              </a:rPr>
              <a:t>. В </a:t>
            </a:r>
            <a:r>
              <a:rPr lang="ru-RU" dirty="0">
                <a:solidFill>
                  <a:schemeClr val="tx2"/>
                </a:solidFill>
              </a:rPr>
              <a:t>течение учебного года внутри класса проводятся различные мероприятия. Родители помогают  в организации и проведении конкурсов, экскурсий, походов, праздников, поездок в театры, классных часов. При проведение таких мероприятий родители ещё лучше сближаются между собой, со своими детьми – удивляются талантам, которые раскрывают дети при проведении праздников. Налаживается контакт между учителем и родителями</a:t>
            </a:r>
            <a:r>
              <a:rPr lang="ru-RU" dirty="0" smtClean="0">
                <a:solidFill>
                  <a:schemeClr val="tx2"/>
                </a:solidFill>
              </a:rPr>
              <a:t>. Огромную </a:t>
            </a:r>
            <a:r>
              <a:rPr lang="ru-RU" dirty="0">
                <a:solidFill>
                  <a:schemeClr val="tx2"/>
                </a:solidFill>
              </a:rPr>
              <a:t>помощь родители оказывают своим детям в подготовке и проведении исследовательской работы в проектах по окружающему миру. Именно в тесном сотрудничестве, вместе с родителями рождается исследовательская работа и когда добиваешься результатов, понимаешь, что совместный труд был не напрасен.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728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778" y="383495"/>
            <a:ext cx="76200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0962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19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98" y="4326485"/>
            <a:ext cx="3644528" cy="241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59687" cy="1168400"/>
          </a:xfrm>
        </p:spPr>
        <p:txBody>
          <a:bodyPr/>
          <a:lstStyle/>
          <a:p>
            <a:r>
              <a:rPr lang="ru-RU" dirty="0"/>
              <a:t>Индивидуальные формы: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6135687" cy="392960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1</a:t>
            </a:r>
            <a:r>
              <a:rPr lang="ru-RU" dirty="0">
                <a:solidFill>
                  <a:schemeClr val="tx2"/>
                </a:solidFill>
              </a:rPr>
              <a:t>. Посещение семьи на дому.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Эту форму работы я использую редко, при острой необходимости и кто в этом нуждается</a:t>
            </a:r>
            <a:r>
              <a:rPr lang="ru-RU" dirty="0" smtClean="0">
                <a:solidFill>
                  <a:schemeClr val="tx2"/>
                </a:solidFill>
              </a:rPr>
              <a:t>. Посещая </a:t>
            </a:r>
            <a:r>
              <a:rPr lang="ru-RU" dirty="0">
                <a:solidFill>
                  <a:schemeClr val="tx2"/>
                </a:solidFill>
              </a:rPr>
              <a:t>учащихся на дому, выясняю условия семейного воспитания. Информация о микроклимате в семье, об особенностях отношения к ребенку, об ориентации родителей в вопросах воспитания. Меня интересуют условия жизни ребенка, отношение к нему родственников, отношение ребенка к членам семьи. Не имея этих сведений, нельзя оказать ученику необходимой поддержки.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54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95" y="4077072"/>
            <a:ext cx="349885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620688"/>
            <a:ext cx="6441975" cy="407362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2.Приглашение в школу.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Родители приглашаются в том случае, когда надо поделиться радостной новостью, например, ребенок овладел тем учебным материалом, который ему долго не давался. Для участия ребенка в театральной постановке, надо помочь ему изготовить костюм, поучить с ним слова роли и т.д. Нужно стараться не приглашать родителей в школу для того, чтобы нажаловаться на плохое поведение ребенка или низкую успеваемость. Подобные приглашения вызывают у родителей негативное отношение к школе.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21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284984"/>
            <a:ext cx="40354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20688"/>
            <a:ext cx="6135687" cy="378559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3. Индивидуальные консультации педагога.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Это одна из важнейших форм взаимодействия классного руководителя с семьей. Консультации проводятся для того, чтобы преодолеть беспокойство родителей, боязнь разговора о своем ребенке. Они способствуют созданию хорошего контакта между родителями и учителем. Консультации проводятся по мере необходимости, иногда по инициативе родителей. В процессе бесед с родителями в неофициальной обстановке я выясняю необходимые для профессиональной работы сведения (особенности здоровья ребенка; его увлечения, интересы; поведенческие реакции; особенности характера; мотивации учения и т.д.).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26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32656"/>
            <a:ext cx="6912768" cy="299350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4. Переписка (эл. дневник) В работе с родителями переписку использую довольно широко. Особенно часто эта форма работы применяется к тем родителям, которые не в состоянии часто посещать школу, много работают или очень далеко живут. Удобная форма взаимодействия (отметки, объявления, фото мероприятий, рекомендации…).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32041"/>
            <a:ext cx="280987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34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35" y="4617194"/>
            <a:ext cx="3049737" cy="201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659687" cy="1168400"/>
          </a:xfrm>
        </p:spPr>
        <p:txBody>
          <a:bodyPr/>
          <a:lstStyle/>
          <a:p>
            <a:r>
              <a:rPr lang="ru-RU" dirty="0"/>
              <a:t>Групповые: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6840760" cy="428964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1</a:t>
            </a:r>
            <a:r>
              <a:rPr lang="ru-RU" dirty="0">
                <a:solidFill>
                  <a:schemeClr val="tx2"/>
                </a:solidFill>
              </a:rPr>
              <a:t>. Родительские лектории.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Задачи лектория многообразны: я знакомлю родителей с системой коррекционно-воспитательной работы в школе, даю практические советы и рекомендации по воспитанию ребенка в семье и т.д.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2. Тематические консультации.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Тематические консультации рекомендуется проводить 1 раз в четверть для всех желающих. Их проводят специалисты, которые могут помочь найти оптимальный вариант решения конкретной проблемы. Это работа социального педагога, психолога и др. служб, которых я приглашаю  на родительское собрание. Например: «Первые уроки школьной отметки», «Как помочь агрессивным детям», «Разговор о правильном питании», «Профилактика заболеваний»…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71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73" y="4123967"/>
            <a:ext cx="3116108" cy="27340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7378079" cy="464968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3. Родительский обмен опытом.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Свободная беседа родителей друг с другом, обмен опытом, разрешения различных ситуаций в своих семьях, помогает иначе воспринимать трудности, лучше понять индивидуальные особенности ребенка, расширить возможности воспитания. Например: у меня в классе, у ребенка бабушка работала библиотекарем. Она нам рассказала как привить любовь к чтению, с чего начать, какие книги нужно прочитать в этом возрасте. Обязательно должно быть совместное чтение ребенка и родителя. Дала много рекомендаций. Родители уже по-другому воспринимают.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23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659687" cy="1168400"/>
          </a:xfrm>
        </p:spPr>
        <p:txBody>
          <a:bodyPr/>
          <a:lstStyle/>
          <a:p>
            <a:r>
              <a:rPr lang="ru-RU" dirty="0"/>
              <a:t>Коллективные: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7344816" cy="46805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dirty="0" smtClean="0">
                <a:solidFill>
                  <a:schemeClr val="tx2"/>
                </a:solidFill>
              </a:rPr>
              <a:t>1</a:t>
            </a:r>
            <a:r>
              <a:rPr lang="ru-RU" sz="2600" dirty="0">
                <a:solidFill>
                  <a:schemeClr val="tx2"/>
                </a:solidFill>
              </a:rPr>
              <a:t>. Научно-практическая родительская конференция </a:t>
            </a:r>
            <a:r>
              <a:rPr lang="ru-RU" dirty="0">
                <a:solidFill>
                  <a:schemeClr val="tx2"/>
                </a:solidFill>
              </a:rPr>
              <a:t>– форма сочетания пропаганды педагогических знаний с практическим передовым опытом семейного воспитания. Их организаторами выступают родительский комитет и актив класса. Это могут быть заседания, посвященные отдельным воспитательным проблемам. Эту форму я использую тоже редко, но она имеет место быть. Конференции проводятся 1-2 раза в год, так как требуют тщательной подготовки. Ход конференции обсуждается на родительском комитете: продумывается план, выявляются семьи, чей опыт воспитания достоин распространения.</a:t>
            </a:r>
          </a:p>
          <a:p>
            <a:pPr algn="just"/>
            <a:r>
              <a:rPr lang="ru-RU" sz="2600" dirty="0">
                <a:solidFill>
                  <a:schemeClr val="tx2"/>
                </a:solidFill>
              </a:rPr>
              <a:t>2. Родительское собрание </a:t>
            </a:r>
            <a:r>
              <a:rPr lang="ru-RU" dirty="0">
                <a:solidFill>
                  <a:schemeClr val="tx2"/>
                </a:solidFill>
              </a:rPr>
              <a:t>– одна из основных универсальных форм взаимодействие школы с семьями учащихся и пропаганды психолого-педагогических знаний. Эта школа повышения у родителей компетентности в вопросах обучения детей, формирующая родительское общественное мнение, родительский коллектив. На собрании обсуждаются проблемы жизни класса и родительского коллектива. По тем конкретным задачам, которые решаются на собраниях, их можно разделить на несколько видов: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2238224" cy="149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716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7776864" cy="45776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000" dirty="0">
                <a:solidFill>
                  <a:schemeClr val="tx2"/>
                </a:solidFill>
              </a:rPr>
              <a:t>3. Общешкольные родительские собрания.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Общешкольные родительские собрания проводятся 2-4 раза в год. Тематика таких собраний носит характер отчета работы школы за определенный период времени. На них выступают директор, заместители, отчитывается о работе родительский попечительский совет школы. В конце учебного года награждаются семьи, активно участвующие в жизни школы.</a:t>
            </a:r>
          </a:p>
          <a:p>
            <a:pPr algn="just"/>
            <a:r>
              <a:rPr lang="ru-RU" sz="3000" dirty="0">
                <a:solidFill>
                  <a:schemeClr val="tx2"/>
                </a:solidFill>
              </a:rPr>
              <a:t>4. Родительские дни (дни открытых дверей)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«День открытых дверей» мы проводим один раз в году. Родители могут посетить любые уроки. Организовывается школьная выставка, которая отражает результаты работы кружков, труд школьников в мастерских. В заключении участники художественной самодеятельности организовывают для родителей творческий </a:t>
            </a:r>
            <a:r>
              <a:rPr lang="ru-RU" dirty="0" err="1">
                <a:solidFill>
                  <a:schemeClr val="tx2"/>
                </a:solidFill>
              </a:rPr>
              <a:t>отчет.Такая</a:t>
            </a:r>
            <a:r>
              <a:rPr lang="ru-RU" dirty="0">
                <a:solidFill>
                  <a:schemeClr val="tx2"/>
                </a:solidFill>
              </a:rPr>
              <a:t> форма работы с родителями дает им возможность увидеть реальные успехи своих детей в учебе и труде. У них укрепляется вера в возможности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817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</TotalTime>
  <Words>1104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Соседство</vt:lpstr>
      <vt:lpstr>Современные формы и методы работы с семьёй </vt:lpstr>
      <vt:lpstr>Индивидуальные формы: </vt:lpstr>
      <vt:lpstr>Презентация PowerPoint</vt:lpstr>
      <vt:lpstr>Презентация PowerPoint</vt:lpstr>
      <vt:lpstr>Презентация PowerPoint</vt:lpstr>
      <vt:lpstr>Групповые: </vt:lpstr>
      <vt:lpstr>Презентация PowerPoint</vt:lpstr>
      <vt:lpstr>Коллективные: </vt:lpstr>
      <vt:lpstr>Презентация PowerPoint</vt:lpstr>
      <vt:lpstr>Презентация PowerPoint</vt:lpstr>
      <vt:lpstr>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формы и методы работы с семьёй </dc:title>
  <dc:creator>Полина Игнатенко</dc:creator>
  <cp:lastModifiedBy>IPD</cp:lastModifiedBy>
  <cp:revision>2</cp:revision>
  <dcterms:created xsi:type="dcterms:W3CDTF">2020-04-22T10:18:28Z</dcterms:created>
  <dcterms:modified xsi:type="dcterms:W3CDTF">2020-04-22T10:39:53Z</dcterms:modified>
</cp:coreProperties>
</file>