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86" r:id="rId4"/>
    <p:sldId id="262" r:id="rId5"/>
    <p:sldId id="258" r:id="rId6"/>
    <p:sldId id="309" r:id="rId7"/>
    <p:sldId id="264" r:id="rId8"/>
    <p:sldId id="293" r:id="rId9"/>
    <p:sldId id="297" r:id="rId10"/>
    <p:sldId id="301" r:id="rId11"/>
    <p:sldId id="302" r:id="rId12"/>
    <p:sldId id="303" r:id="rId13"/>
    <p:sldId id="305" r:id="rId14"/>
    <p:sldId id="306" r:id="rId15"/>
    <p:sldId id="307" r:id="rId16"/>
    <p:sldId id="272" r:id="rId17"/>
    <p:sldId id="292" r:id="rId18"/>
    <p:sldId id="284" r:id="rId19"/>
    <p:sldId id="310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67727" autoAdjust="0"/>
  </p:normalViewPr>
  <p:slideViewPr>
    <p:cSldViewPr>
      <p:cViewPr varScale="1">
        <p:scale>
          <a:sx n="49" d="100"/>
          <a:sy n="49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01244-BDBC-49DA-B5B8-A1145A877F6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785729-C848-46E5-854D-28EAE658E8C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/>
            <a:t>контролирующая</a:t>
          </a:r>
          <a:endParaRPr lang="ru-RU" sz="2800" dirty="0" smtClean="0"/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68DEDD86-E611-4F15-950E-D5A6E51FDB17}" type="parTrans" cxnId="{E063DC8B-0E6B-470E-9F03-60CC33F465ED}">
      <dgm:prSet/>
      <dgm:spPr/>
      <dgm:t>
        <a:bodyPr/>
        <a:lstStyle/>
        <a:p>
          <a:endParaRPr lang="ru-RU"/>
        </a:p>
      </dgm:t>
    </dgm:pt>
    <dgm:pt modelId="{3A92F8E6-90E6-4FD6-B09D-189436DFBA20}" type="sibTrans" cxnId="{E063DC8B-0E6B-470E-9F03-60CC33F465ED}">
      <dgm:prSet/>
      <dgm:spPr/>
      <dgm:t>
        <a:bodyPr/>
        <a:lstStyle/>
        <a:p>
          <a:endParaRPr lang="ru-RU"/>
        </a:p>
      </dgm:t>
    </dgm:pt>
    <dgm:pt modelId="{F8952977-F7C5-4231-B5EE-D5B9E6D5FF5A}">
      <dgm:prSet phldrT="[Текст]" custT="1"/>
      <dgm:spPr/>
      <dgm:t>
        <a:bodyPr/>
        <a:lstStyle/>
        <a:p>
          <a:r>
            <a:rPr lang="ru-RU" sz="2800" b="1" dirty="0" smtClean="0"/>
            <a:t>средство диагностики </a:t>
          </a:r>
          <a:endParaRPr lang="ru-RU" sz="2800" dirty="0"/>
        </a:p>
      </dgm:t>
    </dgm:pt>
    <dgm:pt modelId="{A4BA966F-CDAB-4745-95D3-C58A53E3401D}" type="parTrans" cxnId="{D3B494CF-9357-4E56-B8DC-F617649E2A08}">
      <dgm:prSet/>
      <dgm:spPr/>
      <dgm:t>
        <a:bodyPr/>
        <a:lstStyle/>
        <a:p>
          <a:endParaRPr lang="ru-RU"/>
        </a:p>
      </dgm:t>
    </dgm:pt>
    <dgm:pt modelId="{CCE7A817-4EAD-4D56-9374-21A3D1E718B9}" type="sibTrans" cxnId="{D3B494CF-9357-4E56-B8DC-F617649E2A08}">
      <dgm:prSet/>
      <dgm:spPr/>
      <dgm:t>
        <a:bodyPr/>
        <a:lstStyle/>
        <a:p>
          <a:endParaRPr lang="ru-RU"/>
        </a:p>
      </dgm:t>
    </dgm:pt>
    <dgm:pt modelId="{7F943E2B-4526-4636-A46B-6AA66BD9852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мера определения эффективности </a:t>
          </a:r>
          <a:r>
            <a:rPr lang="ru-RU" sz="2400" b="1" dirty="0" err="1" smtClean="0"/>
            <a:t>обученности</a:t>
          </a:r>
          <a:endParaRPr lang="ru-RU" sz="2400" b="1" dirty="0" smtClean="0"/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BFBC7D7C-75BF-4303-B8EC-6DE78FC8E886}" type="parTrans" cxnId="{47F6CBEC-AC54-441A-92F1-C875F46E32E8}">
      <dgm:prSet/>
      <dgm:spPr/>
      <dgm:t>
        <a:bodyPr/>
        <a:lstStyle/>
        <a:p>
          <a:endParaRPr lang="ru-RU"/>
        </a:p>
      </dgm:t>
    </dgm:pt>
    <dgm:pt modelId="{6DB7D99F-B522-4FCC-B1FF-FB86982699E1}" type="sibTrans" cxnId="{47F6CBEC-AC54-441A-92F1-C875F46E32E8}">
      <dgm:prSet/>
      <dgm:spPr/>
      <dgm:t>
        <a:bodyPr/>
        <a:lstStyle/>
        <a:p>
          <a:endParaRPr lang="ru-RU"/>
        </a:p>
      </dgm:t>
    </dgm:pt>
    <dgm:pt modelId="{2EAC2870-1DD1-4CCA-BE9D-5829951D55E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/>
            <a:t>прогностическая</a:t>
          </a:r>
          <a:endParaRPr lang="ru-RU" sz="2800" dirty="0" smtClean="0"/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0452A142-8479-4454-B9E1-50DB2141D2AB}" type="parTrans" cxnId="{ACE24904-AAC8-4A44-B34F-EC4DA42F3719}">
      <dgm:prSet/>
      <dgm:spPr/>
      <dgm:t>
        <a:bodyPr/>
        <a:lstStyle/>
        <a:p>
          <a:endParaRPr lang="ru-RU"/>
        </a:p>
      </dgm:t>
    </dgm:pt>
    <dgm:pt modelId="{3E0C491A-F694-41D7-8E32-BFA762917782}" type="sibTrans" cxnId="{ACE24904-AAC8-4A44-B34F-EC4DA42F3719}">
      <dgm:prSet/>
      <dgm:spPr/>
      <dgm:t>
        <a:bodyPr/>
        <a:lstStyle/>
        <a:p>
          <a:endParaRPr lang="ru-RU"/>
        </a:p>
      </dgm:t>
    </dgm:pt>
    <dgm:pt modelId="{4D0D4707-C2A9-47EF-88E4-B75BF7DC6146}">
      <dgm:prSet custT="1"/>
      <dgm:spPr/>
      <dgm:t>
        <a:bodyPr/>
        <a:lstStyle/>
        <a:p>
          <a:r>
            <a:rPr lang="ru-RU" sz="3200" b="1" dirty="0" smtClean="0"/>
            <a:t>обучающая</a:t>
          </a:r>
          <a:endParaRPr lang="ru-RU" sz="3200" dirty="0"/>
        </a:p>
      </dgm:t>
    </dgm:pt>
    <dgm:pt modelId="{7BE088F8-69BD-438B-9130-57A349FE1A59}" type="parTrans" cxnId="{867D15F3-1CA9-4955-BA71-604461EA2E62}">
      <dgm:prSet/>
      <dgm:spPr/>
      <dgm:t>
        <a:bodyPr/>
        <a:lstStyle/>
        <a:p>
          <a:endParaRPr lang="ru-RU"/>
        </a:p>
      </dgm:t>
    </dgm:pt>
    <dgm:pt modelId="{8EC56CEB-36D9-46A4-932B-3047F570039E}" type="sibTrans" cxnId="{867D15F3-1CA9-4955-BA71-604461EA2E62}">
      <dgm:prSet/>
      <dgm:spPr/>
      <dgm:t>
        <a:bodyPr/>
        <a:lstStyle/>
        <a:p>
          <a:endParaRPr lang="ru-RU"/>
        </a:p>
      </dgm:t>
    </dgm:pt>
    <dgm:pt modelId="{5367389A-ED65-496A-819F-BB8F09E1F74A}" type="pres">
      <dgm:prSet presAssocID="{9FF01244-BDBC-49DA-B5B8-A1145A877F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DCA160-8640-45BA-8BCF-5D11E7A5A5F7}" type="pres">
      <dgm:prSet presAssocID="{B2785729-C848-46E5-854D-28EAE658E8CC}" presName="parentLin" presStyleCnt="0"/>
      <dgm:spPr/>
    </dgm:pt>
    <dgm:pt modelId="{CD036953-0ECB-484C-B563-C8191D55B08A}" type="pres">
      <dgm:prSet presAssocID="{B2785729-C848-46E5-854D-28EAE658E8C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55CD99-FD12-4836-B46F-E399749F615A}" type="pres">
      <dgm:prSet presAssocID="{B2785729-C848-46E5-854D-28EAE658E8C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39C08-53EF-421E-9090-CF6E23661955}" type="pres">
      <dgm:prSet presAssocID="{B2785729-C848-46E5-854D-28EAE658E8CC}" presName="negativeSpace" presStyleCnt="0"/>
      <dgm:spPr/>
    </dgm:pt>
    <dgm:pt modelId="{23827862-B83A-4E6D-9EE5-82B00A4362BC}" type="pres">
      <dgm:prSet presAssocID="{B2785729-C848-46E5-854D-28EAE658E8CC}" presName="childText" presStyleLbl="conFgAcc1" presStyleIdx="0" presStyleCnt="5">
        <dgm:presLayoutVars>
          <dgm:bulletEnabled val="1"/>
        </dgm:presLayoutVars>
      </dgm:prSet>
      <dgm:spPr/>
    </dgm:pt>
    <dgm:pt modelId="{79354507-D730-4B50-AD08-954CFCE6A318}" type="pres">
      <dgm:prSet presAssocID="{3A92F8E6-90E6-4FD6-B09D-189436DFBA20}" presName="spaceBetweenRectangles" presStyleCnt="0"/>
      <dgm:spPr/>
    </dgm:pt>
    <dgm:pt modelId="{A1F54D84-E56A-4B2F-A4DF-519DC43B0622}" type="pres">
      <dgm:prSet presAssocID="{F8952977-F7C5-4231-B5EE-D5B9E6D5FF5A}" presName="parentLin" presStyleCnt="0"/>
      <dgm:spPr/>
    </dgm:pt>
    <dgm:pt modelId="{9E486DF5-F0B2-427F-9D98-31B6C175C557}" type="pres">
      <dgm:prSet presAssocID="{F8952977-F7C5-4231-B5EE-D5B9E6D5FF5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E51C310-FC35-4016-9CF4-5CAA55AB7757}" type="pres">
      <dgm:prSet presAssocID="{F8952977-F7C5-4231-B5EE-D5B9E6D5FF5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69680-BE08-45E7-BED1-EA174B6F0163}" type="pres">
      <dgm:prSet presAssocID="{F8952977-F7C5-4231-B5EE-D5B9E6D5FF5A}" presName="negativeSpace" presStyleCnt="0"/>
      <dgm:spPr/>
    </dgm:pt>
    <dgm:pt modelId="{4A0CC861-3474-4C08-BDF7-2D0A6E679D3F}" type="pres">
      <dgm:prSet presAssocID="{F8952977-F7C5-4231-B5EE-D5B9E6D5FF5A}" presName="childText" presStyleLbl="conFgAcc1" presStyleIdx="1" presStyleCnt="5">
        <dgm:presLayoutVars>
          <dgm:bulletEnabled val="1"/>
        </dgm:presLayoutVars>
      </dgm:prSet>
      <dgm:spPr/>
    </dgm:pt>
    <dgm:pt modelId="{0D601A39-9A53-4BB0-AC4B-2B685FBD74E3}" type="pres">
      <dgm:prSet presAssocID="{CCE7A817-4EAD-4D56-9374-21A3D1E718B9}" presName="spaceBetweenRectangles" presStyleCnt="0"/>
      <dgm:spPr/>
    </dgm:pt>
    <dgm:pt modelId="{EF6BF370-D5EF-4798-A3DB-579C04654740}" type="pres">
      <dgm:prSet presAssocID="{7F943E2B-4526-4636-A46B-6AA66BD98529}" presName="parentLin" presStyleCnt="0"/>
      <dgm:spPr/>
    </dgm:pt>
    <dgm:pt modelId="{8ACF884B-9681-4C72-B245-C8F1531F0B26}" type="pres">
      <dgm:prSet presAssocID="{7F943E2B-4526-4636-A46B-6AA66BD9852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384F275-031B-44C3-9D82-376F50C71905}" type="pres">
      <dgm:prSet presAssocID="{7F943E2B-4526-4636-A46B-6AA66BD98529}" presName="parentText" presStyleLbl="node1" presStyleIdx="2" presStyleCnt="5" custScaleY="1374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E9714-26DC-46C8-98DF-107A015486AB}" type="pres">
      <dgm:prSet presAssocID="{7F943E2B-4526-4636-A46B-6AA66BD98529}" presName="negativeSpace" presStyleCnt="0"/>
      <dgm:spPr/>
    </dgm:pt>
    <dgm:pt modelId="{52238148-A848-4446-9DD0-AFB34AD66405}" type="pres">
      <dgm:prSet presAssocID="{7F943E2B-4526-4636-A46B-6AA66BD98529}" presName="childText" presStyleLbl="conFgAcc1" presStyleIdx="2" presStyleCnt="5">
        <dgm:presLayoutVars>
          <dgm:bulletEnabled val="1"/>
        </dgm:presLayoutVars>
      </dgm:prSet>
      <dgm:spPr/>
    </dgm:pt>
    <dgm:pt modelId="{862FCDF2-FC3B-4DC5-95CE-14C0FB79247E}" type="pres">
      <dgm:prSet presAssocID="{6DB7D99F-B522-4FCC-B1FF-FB86982699E1}" presName="spaceBetweenRectangles" presStyleCnt="0"/>
      <dgm:spPr/>
    </dgm:pt>
    <dgm:pt modelId="{AAE6B7F7-5CBC-42C1-95D3-D87786BD5A68}" type="pres">
      <dgm:prSet presAssocID="{2EAC2870-1DD1-4CCA-BE9D-5829951D55EC}" presName="parentLin" presStyleCnt="0"/>
      <dgm:spPr/>
    </dgm:pt>
    <dgm:pt modelId="{DD8B9595-8B4F-44DF-84D0-677FEF736425}" type="pres">
      <dgm:prSet presAssocID="{2EAC2870-1DD1-4CCA-BE9D-5829951D55E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8BF85E2-2963-450E-AE3D-70433613E2B6}" type="pres">
      <dgm:prSet presAssocID="{2EAC2870-1DD1-4CCA-BE9D-5829951D55E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79075-DED4-4247-BA61-ECC97DD57E7D}" type="pres">
      <dgm:prSet presAssocID="{2EAC2870-1DD1-4CCA-BE9D-5829951D55EC}" presName="negativeSpace" presStyleCnt="0"/>
      <dgm:spPr/>
    </dgm:pt>
    <dgm:pt modelId="{5576DDB5-2481-49E3-9411-1E148F73DA4D}" type="pres">
      <dgm:prSet presAssocID="{2EAC2870-1DD1-4CCA-BE9D-5829951D55EC}" presName="childText" presStyleLbl="conFgAcc1" presStyleIdx="3" presStyleCnt="5">
        <dgm:presLayoutVars>
          <dgm:bulletEnabled val="1"/>
        </dgm:presLayoutVars>
      </dgm:prSet>
      <dgm:spPr/>
    </dgm:pt>
    <dgm:pt modelId="{32F9DEC5-358D-4113-9EE0-21C3F843425D}" type="pres">
      <dgm:prSet presAssocID="{3E0C491A-F694-41D7-8E32-BFA762917782}" presName="spaceBetweenRectangles" presStyleCnt="0"/>
      <dgm:spPr/>
    </dgm:pt>
    <dgm:pt modelId="{93B7D3A8-BD17-411F-90DC-7859776C1371}" type="pres">
      <dgm:prSet presAssocID="{4D0D4707-C2A9-47EF-88E4-B75BF7DC6146}" presName="parentLin" presStyleCnt="0"/>
      <dgm:spPr/>
    </dgm:pt>
    <dgm:pt modelId="{417A5809-E174-4255-9EF8-DDFDA7A52757}" type="pres">
      <dgm:prSet presAssocID="{4D0D4707-C2A9-47EF-88E4-B75BF7DC614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71D5F65-0575-4C5A-9556-49F734F8DF30}" type="pres">
      <dgm:prSet presAssocID="{4D0D4707-C2A9-47EF-88E4-B75BF7DC614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BA678-04CD-4075-88C3-4B4FC78BF654}" type="pres">
      <dgm:prSet presAssocID="{4D0D4707-C2A9-47EF-88E4-B75BF7DC6146}" presName="negativeSpace" presStyleCnt="0"/>
      <dgm:spPr/>
    </dgm:pt>
    <dgm:pt modelId="{2DF81859-3B8D-40C4-97F2-FB4C30B6FEAF}" type="pres">
      <dgm:prSet presAssocID="{4D0D4707-C2A9-47EF-88E4-B75BF7DC614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F9B4105-D601-437D-AA29-F51B85463892}" type="presOf" srcId="{F8952977-F7C5-4231-B5EE-D5B9E6D5FF5A}" destId="{5E51C310-FC35-4016-9CF4-5CAA55AB7757}" srcOrd="1" destOrd="0" presId="urn:microsoft.com/office/officeart/2005/8/layout/list1"/>
    <dgm:cxn modelId="{7C682B41-DA03-4D4F-99CA-B63E1543B16D}" type="presOf" srcId="{7F943E2B-4526-4636-A46B-6AA66BD98529}" destId="{6384F275-031B-44C3-9D82-376F50C71905}" srcOrd="1" destOrd="0" presId="urn:microsoft.com/office/officeart/2005/8/layout/list1"/>
    <dgm:cxn modelId="{867D15F3-1CA9-4955-BA71-604461EA2E62}" srcId="{9FF01244-BDBC-49DA-B5B8-A1145A877F6E}" destId="{4D0D4707-C2A9-47EF-88E4-B75BF7DC6146}" srcOrd="4" destOrd="0" parTransId="{7BE088F8-69BD-438B-9130-57A349FE1A59}" sibTransId="{8EC56CEB-36D9-46A4-932B-3047F570039E}"/>
    <dgm:cxn modelId="{ACE24904-AAC8-4A44-B34F-EC4DA42F3719}" srcId="{9FF01244-BDBC-49DA-B5B8-A1145A877F6E}" destId="{2EAC2870-1DD1-4CCA-BE9D-5829951D55EC}" srcOrd="3" destOrd="0" parTransId="{0452A142-8479-4454-B9E1-50DB2141D2AB}" sibTransId="{3E0C491A-F694-41D7-8E32-BFA762917782}"/>
    <dgm:cxn modelId="{B31159AD-CF1A-4355-A434-30627B75D4DF}" type="presOf" srcId="{B2785729-C848-46E5-854D-28EAE658E8CC}" destId="{DB55CD99-FD12-4836-B46F-E399749F615A}" srcOrd="1" destOrd="0" presId="urn:microsoft.com/office/officeart/2005/8/layout/list1"/>
    <dgm:cxn modelId="{87C1EC60-B9C4-4D35-B322-334F0EB2650B}" type="presOf" srcId="{4D0D4707-C2A9-47EF-88E4-B75BF7DC6146}" destId="{417A5809-E174-4255-9EF8-DDFDA7A52757}" srcOrd="0" destOrd="0" presId="urn:microsoft.com/office/officeart/2005/8/layout/list1"/>
    <dgm:cxn modelId="{D3B494CF-9357-4E56-B8DC-F617649E2A08}" srcId="{9FF01244-BDBC-49DA-B5B8-A1145A877F6E}" destId="{F8952977-F7C5-4231-B5EE-D5B9E6D5FF5A}" srcOrd="1" destOrd="0" parTransId="{A4BA966F-CDAB-4745-95D3-C58A53E3401D}" sibTransId="{CCE7A817-4EAD-4D56-9374-21A3D1E718B9}"/>
    <dgm:cxn modelId="{A943D76F-1370-4FE6-94C9-4C53CB44105C}" type="presOf" srcId="{2EAC2870-1DD1-4CCA-BE9D-5829951D55EC}" destId="{DD8B9595-8B4F-44DF-84D0-677FEF736425}" srcOrd="0" destOrd="0" presId="urn:microsoft.com/office/officeart/2005/8/layout/list1"/>
    <dgm:cxn modelId="{83105D21-1A7F-4B47-9263-1CF3D8694138}" type="presOf" srcId="{7F943E2B-4526-4636-A46B-6AA66BD98529}" destId="{8ACF884B-9681-4C72-B245-C8F1531F0B26}" srcOrd="0" destOrd="0" presId="urn:microsoft.com/office/officeart/2005/8/layout/list1"/>
    <dgm:cxn modelId="{485AA1F2-03FC-4624-9F8C-A9630FA53C7D}" type="presOf" srcId="{9FF01244-BDBC-49DA-B5B8-A1145A877F6E}" destId="{5367389A-ED65-496A-819F-BB8F09E1F74A}" srcOrd="0" destOrd="0" presId="urn:microsoft.com/office/officeart/2005/8/layout/list1"/>
    <dgm:cxn modelId="{0BC45D74-7DCE-4DD1-8D17-D604D1A8645D}" type="presOf" srcId="{4D0D4707-C2A9-47EF-88E4-B75BF7DC6146}" destId="{271D5F65-0575-4C5A-9556-49F734F8DF30}" srcOrd="1" destOrd="0" presId="urn:microsoft.com/office/officeart/2005/8/layout/list1"/>
    <dgm:cxn modelId="{168522BE-4F72-47AC-B0A0-E831EC62D2A8}" type="presOf" srcId="{B2785729-C848-46E5-854D-28EAE658E8CC}" destId="{CD036953-0ECB-484C-B563-C8191D55B08A}" srcOrd="0" destOrd="0" presId="urn:microsoft.com/office/officeart/2005/8/layout/list1"/>
    <dgm:cxn modelId="{0CF2119D-467E-405E-BDA1-59D49683C1F3}" type="presOf" srcId="{2EAC2870-1DD1-4CCA-BE9D-5829951D55EC}" destId="{08BF85E2-2963-450E-AE3D-70433613E2B6}" srcOrd="1" destOrd="0" presId="urn:microsoft.com/office/officeart/2005/8/layout/list1"/>
    <dgm:cxn modelId="{E063DC8B-0E6B-470E-9F03-60CC33F465ED}" srcId="{9FF01244-BDBC-49DA-B5B8-A1145A877F6E}" destId="{B2785729-C848-46E5-854D-28EAE658E8CC}" srcOrd="0" destOrd="0" parTransId="{68DEDD86-E611-4F15-950E-D5A6E51FDB17}" sibTransId="{3A92F8E6-90E6-4FD6-B09D-189436DFBA20}"/>
    <dgm:cxn modelId="{772243FF-7651-4AEB-A876-725AC2C83793}" type="presOf" srcId="{F8952977-F7C5-4231-B5EE-D5B9E6D5FF5A}" destId="{9E486DF5-F0B2-427F-9D98-31B6C175C557}" srcOrd="0" destOrd="0" presId="urn:microsoft.com/office/officeart/2005/8/layout/list1"/>
    <dgm:cxn modelId="{47F6CBEC-AC54-441A-92F1-C875F46E32E8}" srcId="{9FF01244-BDBC-49DA-B5B8-A1145A877F6E}" destId="{7F943E2B-4526-4636-A46B-6AA66BD98529}" srcOrd="2" destOrd="0" parTransId="{BFBC7D7C-75BF-4303-B8EC-6DE78FC8E886}" sibTransId="{6DB7D99F-B522-4FCC-B1FF-FB86982699E1}"/>
    <dgm:cxn modelId="{5E583DA1-5AB7-4032-B25B-A1AC9D4FA0A0}" type="presParOf" srcId="{5367389A-ED65-496A-819F-BB8F09E1F74A}" destId="{9FDCA160-8640-45BA-8BCF-5D11E7A5A5F7}" srcOrd="0" destOrd="0" presId="urn:microsoft.com/office/officeart/2005/8/layout/list1"/>
    <dgm:cxn modelId="{1D3CFB06-2CA3-478B-83B9-6580BFBE7BD1}" type="presParOf" srcId="{9FDCA160-8640-45BA-8BCF-5D11E7A5A5F7}" destId="{CD036953-0ECB-484C-B563-C8191D55B08A}" srcOrd="0" destOrd="0" presId="urn:microsoft.com/office/officeart/2005/8/layout/list1"/>
    <dgm:cxn modelId="{12C320C1-1DF4-46CF-A6E4-0BA09CBC08D7}" type="presParOf" srcId="{9FDCA160-8640-45BA-8BCF-5D11E7A5A5F7}" destId="{DB55CD99-FD12-4836-B46F-E399749F615A}" srcOrd="1" destOrd="0" presId="urn:microsoft.com/office/officeart/2005/8/layout/list1"/>
    <dgm:cxn modelId="{F07D8368-04CD-46B9-9A90-C64E5E085292}" type="presParOf" srcId="{5367389A-ED65-496A-819F-BB8F09E1F74A}" destId="{68739C08-53EF-421E-9090-CF6E23661955}" srcOrd="1" destOrd="0" presId="urn:microsoft.com/office/officeart/2005/8/layout/list1"/>
    <dgm:cxn modelId="{6CFAD013-74CF-44EA-AE3A-8913BCD302B5}" type="presParOf" srcId="{5367389A-ED65-496A-819F-BB8F09E1F74A}" destId="{23827862-B83A-4E6D-9EE5-82B00A4362BC}" srcOrd="2" destOrd="0" presId="urn:microsoft.com/office/officeart/2005/8/layout/list1"/>
    <dgm:cxn modelId="{F35AEBDB-CBA3-4888-A86C-36F09F555DE7}" type="presParOf" srcId="{5367389A-ED65-496A-819F-BB8F09E1F74A}" destId="{79354507-D730-4B50-AD08-954CFCE6A318}" srcOrd="3" destOrd="0" presId="urn:microsoft.com/office/officeart/2005/8/layout/list1"/>
    <dgm:cxn modelId="{745F256B-F70F-478D-BA39-5D9CFD39BE4F}" type="presParOf" srcId="{5367389A-ED65-496A-819F-BB8F09E1F74A}" destId="{A1F54D84-E56A-4B2F-A4DF-519DC43B0622}" srcOrd="4" destOrd="0" presId="urn:microsoft.com/office/officeart/2005/8/layout/list1"/>
    <dgm:cxn modelId="{84D10C5E-F672-4480-B612-81F9787EBF65}" type="presParOf" srcId="{A1F54D84-E56A-4B2F-A4DF-519DC43B0622}" destId="{9E486DF5-F0B2-427F-9D98-31B6C175C557}" srcOrd="0" destOrd="0" presId="urn:microsoft.com/office/officeart/2005/8/layout/list1"/>
    <dgm:cxn modelId="{F1FAE06C-664E-4D85-88F1-862379525D0E}" type="presParOf" srcId="{A1F54D84-E56A-4B2F-A4DF-519DC43B0622}" destId="{5E51C310-FC35-4016-9CF4-5CAA55AB7757}" srcOrd="1" destOrd="0" presId="urn:microsoft.com/office/officeart/2005/8/layout/list1"/>
    <dgm:cxn modelId="{D473485E-1BFB-403C-A63E-7FC373A48E67}" type="presParOf" srcId="{5367389A-ED65-496A-819F-BB8F09E1F74A}" destId="{D5969680-BE08-45E7-BED1-EA174B6F0163}" srcOrd="5" destOrd="0" presId="urn:microsoft.com/office/officeart/2005/8/layout/list1"/>
    <dgm:cxn modelId="{695E6ED2-6950-4411-A6EF-DAD3601F81EB}" type="presParOf" srcId="{5367389A-ED65-496A-819F-BB8F09E1F74A}" destId="{4A0CC861-3474-4C08-BDF7-2D0A6E679D3F}" srcOrd="6" destOrd="0" presId="urn:microsoft.com/office/officeart/2005/8/layout/list1"/>
    <dgm:cxn modelId="{146C3B8A-6B3D-451B-A3AB-81350F561DA9}" type="presParOf" srcId="{5367389A-ED65-496A-819F-BB8F09E1F74A}" destId="{0D601A39-9A53-4BB0-AC4B-2B685FBD74E3}" srcOrd="7" destOrd="0" presId="urn:microsoft.com/office/officeart/2005/8/layout/list1"/>
    <dgm:cxn modelId="{0AD88A35-493A-49F5-81C0-37C2E1951359}" type="presParOf" srcId="{5367389A-ED65-496A-819F-BB8F09E1F74A}" destId="{EF6BF370-D5EF-4798-A3DB-579C04654740}" srcOrd="8" destOrd="0" presId="urn:microsoft.com/office/officeart/2005/8/layout/list1"/>
    <dgm:cxn modelId="{E9E1090E-F2CD-4BC1-B058-509BEE5822E4}" type="presParOf" srcId="{EF6BF370-D5EF-4798-A3DB-579C04654740}" destId="{8ACF884B-9681-4C72-B245-C8F1531F0B26}" srcOrd="0" destOrd="0" presId="urn:microsoft.com/office/officeart/2005/8/layout/list1"/>
    <dgm:cxn modelId="{4391F618-C010-4407-B745-8E316559D426}" type="presParOf" srcId="{EF6BF370-D5EF-4798-A3DB-579C04654740}" destId="{6384F275-031B-44C3-9D82-376F50C71905}" srcOrd="1" destOrd="0" presId="urn:microsoft.com/office/officeart/2005/8/layout/list1"/>
    <dgm:cxn modelId="{18ED4B47-E6B6-4261-A734-0B27ED436D94}" type="presParOf" srcId="{5367389A-ED65-496A-819F-BB8F09E1F74A}" destId="{E05E9714-26DC-46C8-98DF-107A015486AB}" srcOrd="9" destOrd="0" presId="urn:microsoft.com/office/officeart/2005/8/layout/list1"/>
    <dgm:cxn modelId="{23F06725-A8A7-4904-8F3A-DBC91CE6856A}" type="presParOf" srcId="{5367389A-ED65-496A-819F-BB8F09E1F74A}" destId="{52238148-A848-4446-9DD0-AFB34AD66405}" srcOrd="10" destOrd="0" presId="urn:microsoft.com/office/officeart/2005/8/layout/list1"/>
    <dgm:cxn modelId="{934DAA4F-E2E0-4AEA-9BF0-FCF0657C9CE7}" type="presParOf" srcId="{5367389A-ED65-496A-819F-BB8F09E1F74A}" destId="{862FCDF2-FC3B-4DC5-95CE-14C0FB79247E}" srcOrd="11" destOrd="0" presId="urn:microsoft.com/office/officeart/2005/8/layout/list1"/>
    <dgm:cxn modelId="{CD19463B-731F-4126-8A74-0A6FFE41E737}" type="presParOf" srcId="{5367389A-ED65-496A-819F-BB8F09E1F74A}" destId="{AAE6B7F7-5CBC-42C1-95D3-D87786BD5A68}" srcOrd="12" destOrd="0" presId="urn:microsoft.com/office/officeart/2005/8/layout/list1"/>
    <dgm:cxn modelId="{B83C1DA6-72B4-440C-9284-9D3D97617E22}" type="presParOf" srcId="{AAE6B7F7-5CBC-42C1-95D3-D87786BD5A68}" destId="{DD8B9595-8B4F-44DF-84D0-677FEF736425}" srcOrd="0" destOrd="0" presId="urn:microsoft.com/office/officeart/2005/8/layout/list1"/>
    <dgm:cxn modelId="{D4A44926-27DB-4C4D-B303-85020976D32E}" type="presParOf" srcId="{AAE6B7F7-5CBC-42C1-95D3-D87786BD5A68}" destId="{08BF85E2-2963-450E-AE3D-70433613E2B6}" srcOrd="1" destOrd="0" presId="urn:microsoft.com/office/officeart/2005/8/layout/list1"/>
    <dgm:cxn modelId="{AD80F43A-0B2D-400D-AB97-D68F89288BBD}" type="presParOf" srcId="{5367389A-ED65-496A-819F-BB8F09E1F74A}" destId="{81179075-DED4-4247-BA61-ECC97DD57E7D}" srcOrd="13" destOrd="0" presId="urn:microsoft.com/office/officeart/2005/8/layout/list1"/>
    <dgm:cxn modelId="{BBE157DD-02F4-4DB6-A821-ADEFA16D3DB3}" type="presParOf" srcId="{5367389A-ED65-496A-819F-BB8F09E1F74A}" destId="{5576DDB5-2481-49E3-9411-1E148F73DA4D}" srcOrd="14" destOrd="0" presId="urn:microsoft.com/office/officeart/2005/8/layout/list1"/>
    <dgm:cxn modelId="{9128D338-A3FA-4A3C-B87F-821C4D9EF882}" type="presParOf" srcId="{5367389A-ED65-496A-819F-BB8F09E1F74A}" destId="{32F9DEC5-358D-4113-9EE0-21C3F843425D}" srcOrd="15" destOrd="0" presId="urn:microsoft.com/office/officeart/2005/8/layout/list1"/>
    <dgm:cxn modelId="{3B78A41C-1E21-462D-99A0-F6CF1021310A}" type="presParOf" srcId="{5367389A-ED65-496A-819F-BB8F09E1F74A}" destId="{93B7D3A8-BD17-411F-90DC-7859776C1371}" srcOrd="16" destOrd="0" presId="urn:microsoft.com/office/officeart/2005/8/layout/list1"/>
    <dgm:cxn modelId="{F29C242B-773C-4F31-82C5-7548A1BE1E95}" type="presParOf" srcId="{93B7D3A8-BD17-411F-90DC-7859776C1371}" destId="{417A5809-E174-4255-9EF8-DDFDA7A52757}" srcOrd="0" destOrd="0" presId="urn:microsoft.com/office/officeart/2005/8/layout/list1"/>
    <dgm:cxn modelId="{93FE1A6C-6E8B-4A46-AFE0-FDDD9DB638A7}" type="presParOf" srcId="{93B7D3A8-BD17-411F-90DC-7859776C1371}" destId="{271D5F65-0575-4C5A-9556-49F734F8DF30}" srcOrd="1" destOrd="0" presId="urn:microsoft.com/office/officeart/2005/8/layout/list1"/>
    <dgm:cxn modelId="{0E499284-C5F1-4C59-9275-24B0C5145FB0}" type="presParOf" srcId="{5367389A-ED65-496A-819F-BB8F09E1F74A}" destId="{CE0BA678-04CD-4075-88C3-4B4FC78BF654}" srcOrd="17" destOrd="0" presId="urn:microsoft.com/office/officeart/2005/8/layout/list1"/>
    <dgm:cxn modelId="{AD3BED63-9426-4A5E-B22E-B532F0FBCDCE}" type="presParOf" srcId="{5367389A-ED65-496A-819F-BB8F09E1F74A}" destId="{2DF81859-3B8D-40C4-97F2-FB4C30B6FEA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CBA534-3BF6-496A-B8E3-31DE8E3DD0E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23172A-D6D0-4245-B6B8-D7309BBA7DBE}" type="pres">
      <dgm:prSet presAssocID="{10CBA534-3BF6-496A-B8E3-31DE8E3DD0EB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43E933A9-BBAE-4C63-B198-8C399E3BA114}" type="presOf" srcId="{10CBA534-3BF6-496A-B8E3-31DE8E3DD0EB}" destId="{0E23172A-D6D0-4245-B6B8-D7309BBA7DB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AD06090-6B31-437B-BF6E-3614C5A85DA1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B8F93562-62B3-4D76-9A94-504EDEB4ED77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3000" dirty="0" smtClean="0"/>
            <a:t>Надежность</a:t>
          </a:r>
          <a:endParaRPr lang="ru-RU" sz="3000" dirty="0"/>
        </a:p>
      </dgm:t>
    </dgm:pt>
    <dgm:pt modelId="{5C7A7A77-3F4C-467C-8C40-9A6AD05226B1}" type="parTrans" cxnId="{28282CBD-A951-422E-A742-15C700F45C0B}">
      <dgm:prSet/>
      <dgm:spPr/>
      <dgm:t>
        <a:bodyPr/>
        <a:lstStyle/>
        <a:p>
          <a:endParaRPr lang="ru-RU"/>
        </a:p>
      </dgm:t>
    </dgm:pt>
    <dgm:pt modelId="{3EF7C303-E3D0-45F4-8CF2-93A7AA9FBBDA}" type="sibTrans" cxnId="{28282CBD-A951-422E-A742-15C700F45C0B}">
      <dgm:prSet/>
      <dgm:spPr/>
      <dgm:t>
        <a:bodyPr/>
        <a:lstStyle/>
        <a:p>
          <a:endParaRPr lang="ru-RU"/>
        </a:p>
      </dgm:t>
    </dgm:pt>
    <dgm:pt modelId="{5BCC57B6-F400-40E6-B7BD-92C536991A05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3200" dirty="0" err="1" smtClean="0"/>
            <a:t>Валидность</a:t>
          </a:r>
          <a:endParaRPr lang="ru-RU" sz="3200" dirty="0"/>
        </a:p>
      </dgm:t>
    </dgm:pt>
    <dgm:pt modelId="{39762EF6-9020-4EFE-91E2-2B44F0E48B43}" type="parTrans" cxnId="{AE5350CE-BA76-4050-B5A7-5DCCC336F297}">
      <dgm:prSet/>
      <dgm:spPr/>
      <dgm:t>
        <a:bodyPr/>
        <a:lstStyle/>
        <a:p>
          <a:endParaRPr lang="ru-RU"/>
        </a:p>
      </dgm:t>
    </dgm:pt>
    <dgm:pt modelId="{8BE41276-76C8-4110-BB4E-FADBD8463CE9}" type="sibTrans" cxnId="{AE5350CE-BA76-4050-B5A7-5DCCC336F297}">
      <dgm:prSet/>
      <dgm:spPr/>
      <dgm:t>
        <a:bodyPr/>
        <a:lstStyle/>
        <a:p>
          <a:endParaRPr lang="ru-RU"/>
        </a:p>
      </dgm:t>
    </dgm:pt>
    <dgm:pt modelId="{EC0EB7EA-C3BF-4B11-8782-FCA5D6D7EC8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600" dirty="0" smtClean="0"/>
            <a:t>Объективность</a:t>
          </a:r>
          <a:endParaRPr lang="ru-RU" sz="2600" dirty="0"/>
        </a:p>
      </dgm:t>
    </dgm:pt>
    <dgm:pt modelId="{9A5C2D35-689C-4F1B-B2A8-BEEA1A447EC4}" type="parTrans" cxnId="{AF3B4134-07A4-43FF-913A-250322C48C14}">
      <dgm:prSet/>
      <dgm:spPr/>
      <dgm:t>
        <a:bodyPr/>
        <a:lstStyle/>
        <a:p>
          <a:endParaRPr lang="ru-RU"/>
        </a:p>
      </dgm:t>
    </dgm:pt>
    <dgm:pt modelId="{1DA2F44E-281F-473F-BBDF-635E734F8CC8}" type="sibTrans" cxnId="{AF3B4134-07A4-43FF-913A-250322C48C14}">
      <dgm:prSet/>
      <dgm:spPr/>
      <dgm:t>
        <a:bodyPr/>
        <a:lstStyle/>
        <a:p>
          <a:endParaRPr lang="ru-RU"/>
        </a:p>
      </dgm:t>
    </dgm:pt>
    <dgm:pt modelId="{4DCDA2F9-6F20-4E26-92F3-AEDEE4A7C4AC}" type="pres">
      <dgm:prSet presAssocID="{8AD06090-6B31-437B-BF6E-3614C5A85DA1}" presName="Name0" presStyleCnt="0">
        <dgm:presLayoutVars>
          <dgm:dir/>
          <dgm:resizeHandles val="exact"/>
        </dgm:presLayoutVars>
      </dgm:prSet>
      <dgm:spPr/>
    </dgm:pt>
    <dgm:pt modelId="{644E47EB-C347-4391-89E7-1911580B75B7}" type="pres">
      <dgm:prSet presAssocID="{8AD06090-6B31-437B-BF6E-3614C5A85DA1}" presName="fgShape" presStyleLbl="fgShp" presStyleIdx="0" presStyleCnt="1"/>
      <dgm:spPr/>
    </dgm:pt>
    <dgm:pt modelId="{394AD03A-61AC-4C7C-87BF-65E52FC907A8}" type="pres">
      <dgm:prSet presAssocID="{8AD06090-6B31-437B-BF6E-3614C5A85DA1}" presName="linComp" presStyleCnt="0"/>
      <dgm:spPr/>
    </dgm:pt>
    <dgm:pt modelId="{8F74E2EA-31C0-4929-AB17-2D35A039AE02}" type="pres">
      <dgm:prSet presAssocID="{B8F93562-62B3-4D76-9A94-504EDEB4ED77}" presName="compNode" presStyleCnt="0"/>
      <dgm:spPr/>
    </dgm:pt>
    <dgm:pt modelId="{E7820047-D10C-4F95-B4C0-7CD47A1157D5}" type="pres">
      <dgm:prSet presAssocID="{B8F93562-62B3-4D76-9A94-504EDEB4ED77}" presName="bkgdShape" presStyleLbl="node1" presStyleIdx="0" presStyleCnt="3"/>
      <dgm:spPr/>
      <dgm:t>
        <a:bodyPr/>
        <a:lstStyle/>
        <a:p>
          <a:endParaRPr lang="ru-RU"/>
        </a:p>
      </dgm:t>
    </dgm:pt>
    <dgm:pt modelId="{13A01996-7C45-4835-8F68-EF1826500600}" type="pres">
      <dgm:prSet presAssocID="{B8F93562-62B3-4D76-9A94-504EDEB4ED7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4334A-942B-4EF8-8D37-9D39DD23D368}" type="pres">
      <dgm:prSet presAssocID="{B8F93562-62B3-4D76-9A94-504EDEB4ED77}" presName="invisiNode" presStyleLbl="node1" presStyleIdx="0" presStyleCnt="3"/>
      <dgm:spPr/>
    </dgm:pt>
    <dgm:pt modelId="{6D0C5E0E-6EA8-4094-AF1C-F9BA96AFD01F}" type="pres">
      <dgm:prSet presAssocID="{B8F93562-62B3-4D76-9A94-504EDEB4ED77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A391216-6308-4EF5-ACB0-AE0C104AD57B}" type="pres">
      <dgm:prSet presAssocID="{3EF7C303-E3D0-45F4-8CF2-93A7AA9FBB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A849B87-058E-4CA5-BA1A-0B3EECE8D94E}" type="pres">
      <dgm:prSet presAssocID="{5BCC57B6-F400-40E6-B7BD-92C536991A05}" presName="compNode" presStyleCnt="0"/>
      <dgm:spPr/>
    </dgm:pt>
    <dgm:pt modelId="{B2ABFA9A-7E51-4A18-BFB8-14EA988DE7AE}" type="pres">
      <dgm:prSet presAssocID="{5BCC57B6-F400-40E6-B7BD-92C536991A05}" presName="bkgdShape" presStyleLbl="node1" presStyleIdx="1" presStyleCnt="3"/>
      <dgm:spPr/>
      <dgm:t>
        <a:bodyPr/>
        <a:lstStyle/>
        <a:p>
          <a:endParaRPr lang="ru-RU"/>
        </a:p>
      </dgm:t>
    </dgm:pt>
    <dgm:pt modelId="{0194BC32-313E-4AA1-BF73-C392A4972844}" type="pres">
      <dgm:prSet presAssocID="{5BCC57B6-F400-40E6-B7BD-92C536991A0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5396E-D9FD-491F-84D1-6A3E629558C1}" type="pres">
      <dgm:prSet presAssocID="{5BCC57B6-F400-40E6-B7BD-92C536991A05}" presName="invisiNode" presStyleLbl="node1" presStyleIdx="1" presStyleCnt="3"/>
      <dgm:spPr/>
    </dgm:pt>
    <dgm:pt modelId="{1409F659-606E-412B-86FE-182C020BAD1E}" type="pres">
      <dgm:prSet presAssocID="{5BCC57B6-F400-40E6-B7BD-92C536991A05}" presName="imagNod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D2A0B21-E7C3-4682-A6A0-C13B6E9EBC41}" type="pres">
      <dgm:prSet presAssocID="{8BE41276-76C8-4110-BB4E-FADBD8463CE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879A26F-5B2D-4067-9708-79A4FF981E79}" type="pres">
      <dgm:prSet presAssocID="{EC0EB7EA-C3BF-4B11-8782-FCA5D6D7EC80}" presName="compNode" presStyleCnt="0"/>
      <dgm:spPr/>
    </dgm:pt>
    <dgm:pt modelId="{2B1E7510-2389-447D-971C-CCBF615981C1}" type="pres">
      <dgm:prSet presAssocID="{EC0EB7EA-C3BF-4B11-8782-FCA5D6D7EC80}" presName="bkgdShape" presStyleLbl="node1" presStyleIdx="2" presStyleCnt="3"/>
      <dgm:spPr/>
      <dgm:t>
        <a:bodyPr/>
        <a:lstStyle/>
        <a:p>
          <a:endParaRPr lang="ru-RU"/>
        </a:p>
      </dgm:t>
    </dgm:pt>
    <dgm:pt modelId="{EDA12207-EC8A-41FB-8D03-4E0103DFAC7E}" type="pres">
      <dgm:prSet presAssocID="{EC0EB7EA-C3BF-4B11-8782-FCA5D6D7EC8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52B08-C433-422D-A7A8-74AD7884EE29}" type="pres">
      <dgm:prSet presAssocID="{EC0EB7EA-C3BF-4B11-8782-FCA5D6D7EC80}" presName="invisiNode" presStyleLbl="node1" presStyleIdx="2" presStyleCnt="3"/>
      <dgm:spPr/>
    </dgm:pt>
    <dgm:pt modelId="{363A9966-E788-4FED-9AD7-6B8421BBC9C7}" type="pres">
      <dgm:prSet presAssocID="{EC0EB7EA-C3BF-4B11-8782-FCA5D6D7EC80}" presName="imagNode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249597E-4EED-4AA6-BABD-5B37795E9B17}" type="presOf" srcId="{B8F93562-62B3-4D76-9A94-504EDEB4ED77}" destId="{E7820047-D10C-4F95-B4C0-7CD47A1157D5}" srcOrd="0" destOrd="0" presId="urn:microsoft.com/office/officeart/2005/8/layout/hList7"/>
    <dgm:cxn modelId="{5109BBA0-1DFD-46D2-B02E-F413540F6A74}" type="presOf" srcId="{EC0EB7EA-C3BF-4B11-8782-FCA5D6D7EC80}" destId="{2B1E7510-2389-447D-971C-CCBF615981C1}" srcOrd="0" destOrd="0" presId="urn:microsoft.com/office/officeart/2005/8/layout/hList7"/>
    <dgm:cxn modelId="{7EA25586-0989-407C-B5F7-0B84C47A71B3}" type="presOf" srcId="{3EF7C303-E3D0-45F4-8CF2-93A7AA9FBBDA}" destId="{2A391216-6308-4EF5-ACB0-AE0C104AD57B}" srcOrd="0" destOrd="0" presId="urn:microsoft.com/office/officeart/2005/8/layout/hList7"/>
    <dgm:cxn modelId="{8281EDA9-8B57-47D8-AC3C-F1FF8E1C4002}" type="presOf" srcId="{5BCC57B6-F400-40E6-B7BD-92C536991A05}" destId="{0194BC32-313E-4AA1-BF73-C392A4972844}" srcOrd="1" destOrd="0" presId="urn:microsoft.com/office/officeart/2005/8/layout/hList7"/>
    <dgm:cxn modelId="{AF3B4134-07A4-43FF-913A-250322C48C14}" srcId="{8AD06090-6B31-437B-BF6E-3614C5A85DA1}" destId="{EC0EB7EA-C3BF-4B11-8782-FCA5D6D7EC80}" srcOrd="2" destOrd="0" parTransId="{9A5C2D35-689C-4F1B-B2A8-BEEA1A447EC4}" sibTransId="{1DA2F44E-281F-473F-BBDF-635E734F8CC8}"/>
    <dgm:cxn modelId="{1346B503-E159-4196-994E-42B6DE1B2597}" type="presOf" srcId="{5BCC57B6-F400-40E6-B7BD-92C536991A05}" destId="{B2ABFA9A-7E51-4A18-BFB8-14EA988DE7AE}" srcOrd="0" destOrd="0" presId="urn:microsoft.com/office/officeart/2005/8/layout/hList7"/>
    <dgm:cxn modelId="{6C49E964-B491-4D6D-A740-7A8A1FE82DE1}" type="presOf" srcId="{EC0EB7EA-C3BF-4B11-8782-FCA5D6D7EC80}" destId="{EDA12207-EC8A-41FB-8D03-4E0103DFAC7E}" srcOrd="1" destOrd="0" presId="urn:microsoft.com/office/officeart/2005/8/layout/hList7"/>
    <dgm:cxn modelId="{DE98D796-2AC6-45B4-9614-E535C5B2CBCB}" type="presOf" srcId="{8BE41276-76C8-4110-BB4E-FADBD8463CE9}" destId="{0D2A0B21-E7C3-4682-A6A0-C13B6E9EBC41}" srcOrd="0" destOrd="0" presId="urn:microsoft.com/office/officeart/2005/8/layout/hList7"/>
    <dgm:cxn modelId="{968E31BE-B5F8-468B-8B95-2125AAE5873E}" type="presOf" srcId="{8AD06090-6B31-437B-BF6E-3614C5A85DA1}" destId="{4DCDA2F9-6F20-4E26-92F3-AEDEE4A7C4AC}" srcOrd="0" destOrd="0" presId="urn:microsoft.com/office/officeart/2005/8/layout/hList7"/>
    <dgm:cxn modelId="{20ACE596-3C15-4E3F-ABA4-A3791994CF60}" type="presOf" srcId="{B8F93562-62B3-4D76-9A94-504EDEB4ED77}" destId="{13A01996-7C45-4835-8F68-EF1826500600}" srcOrd="1" destOrd="0" presId="urn:microsoft.com/office/officeart/2005/8/layout/hList7"/>
    <dgm:cxn modelId="{28282CBD-A951-422E-A742-15C700F45C0B}" srcId="{8AD06090-6B31-437B-BF6E-3614C5A85DA1}" destId="{B8F93562-62B3-4D76-9A94-504EDEB4ED77}" srcOrd="0" destOrd="0" parTransId="{5C7A7A77-3F4C-467C-8C40-9A6AD05226B1}" sibTransId="{3EF7C303-E3D0-45F4-8CF2-93A7AA9FBBDA}"/>
    <dgm:cxn modelId="{AE5350CE-BA76-4050-B5A7-5DCCC336F297}" srcId="{8AD06090-6B31-437B-BF6E-3614C5A85DA1}" destId="{5BCC57B6-F400-40E6-B7BD-92C536991A05}" srcOrd="1" destOrd="0" parTransId="{39762EF6-9020-4EFE-91E2-2B44F0E48B43}" sibTransId="{8BE41276-76C8-4110-BB4E-FADBD8463CE9}"/>
    <dgm:cxn modelId="{238DBA69-EAC3-4AA0-B8E2-C922E4FBD287}" type="presParOf" srcId="{4DCDA2F9-6F20-4E26-92F3-AEDEE4A7C4AC}" destId="{644E47EB-C347-4391-89E7-1911580B75B7}" srcOrd="0" destOrd="0" presId="urn:microsoft.com/office/officeart/2005/8/layout/hList7"/>
    <dgm:cxn modelId="{3572B864-F283-431E-AF13-11980A121CE3}" type="presParOf" srcId="{4DCDA2F9-6F20-4E26-92F3-AEDEE4A7C4AC}" destId="{394AD03A-61AC-4C7C-87BF-65E52FC907A8}" srcOrd="1" destOrd="0" presId="urn:microsoft.com/office/officeart/2005/8/layout/hList7"/>
    <dgm:cxn modelId="{154F2D3A-0215-48C0-A6AC-819126BDFA3E}" type="presParOf" srcId="{394AD03A-61AC-4C7C-87BF-65E52FC907A8}" destId="{8F74E2EA-31C0-4929-AB17-2D35A039AE02}" srcOrd="0" destOrd="0" presId="urn:microsoft.com/office/officeart/2005/8/layout/hList7"/>
    <dgm:cxn modelId="{43E9350B-B82B-4C27-B434-55C356780A2F}" type="presParOf" srcId="{8F74E2EA-31C0-4929-AB17-2D35A039AE02}" destId="{E7820047-D10C-4F95-B4C0-7CD47A1157D5}" srcOrd="0" destOrd="0" presId="urn:microsoft.com/office/officeart/2005/8/layout/hList7"/>
    <dgm:cxn modelId="{2BE99E41-A9E1-460E-A1BF-4F98D91B4971}" type="presParOf" srcId="{8F74E2EA-31C0-4929-AB17-2D35A039AE02}" destId="{13A01996-7C45-4835-8F68-EF1826500600}" srcOrd="1" destOrd="0" presId="urn:microsoft.com/office/officeart/2005/8/layout/hList7"/>
    <dgm:cxn modelId="{9EC7E1DC-88C9-4DBB-8060-05A66CC69ABD}" type="presParOf" srcId="{8F74E2EA-31C0-4929-AB17-2D35A039AE02}" destId="{E834334A-942B-4EF8-8D37-9D39DD23D368}" srcOrd="2" destOrd="0" presId="urn:microsoft.com/office/officeart/2005/8/layout/hList7"/>
    <dgm:cxn modelId="{3E499F5E-D55C-448E-9711-1C82D74221A0}" type="presParOf" srcId="{8F74E2EA-31C0-4929-AB17-2D35A039AE02}" destId="{6D0C5E0E-6EA8-4094-AF1C-F9BA96AFD01F}" srcOrd="3" destOrd="0" presId="urn:microsoft.com/office/officeart/2005/8/layout/hList7"/>
    <dgm:cxn modelId="{0BA5E728-26F9-47F1-8580-3DF0B28F8427}" type="presParOf" srcId="{394AD03A-61AC-4C7C-87BF-65E52FC907A8}" destId="{2A391216-6308-4EF5-ACB0-AE0C104AD57B}" srcOrd="1" destOrd="0" presId="urn:microsoft.com/office/officeart/2005/8/layout/hList7"/>
    <dgm:cxn modelId="{D2C2C92D-BBAB-404A-AFFB-5ED16D68372F}" type="presParOf" srcId="{394AD03A-61AC-4C7C-87BF-65E52FC907A8}" destId="{6A849B87-058E-4CA5-BA1A-0B3EECE8D94E}" srcOrd="2" destOrd="0" presId="urn:microsoft.com/office/officeart/2005/8/layout/hList7"/>
    <dgm:cxn modelId="{4586FBD0-AE33-4BA5-9DE6-B302A0D2588B}" type="presParOf" srcId="{6A849B87-058E-4CA5-BA1A-0B3EECE8D94E}" destId="{B2ABFA9A-7E51-4A18-BFB8-14EA988DE7AE}" srcOrd="0" destOrd="0" presId="urn:microsoft.com/office/officeart/2005/8/layout/hList7"/>
    <dgm:cxn modelId="{13E64F5C-003E-466E-8E1D-BAE3AF4FC5CE}" type="presParOf" srcId="{6A849B87-058E-4CA5-BA1A-0B3EECE8D94E}" destId="{0194BC32-313E-4AA1-BF73-C392A4972844}" srcOrd="1" destOrd="0" presId="urn:microsoft.com/office/officeart/2005/8/layout/hList7"/>
    <dgm:cxn modelId="{68120FB6-D79D-4B56-948A-4525066746C4}" type="presParOf" srcId="{6A849B87-058E-4CA5-BA1A-0B3EECE8D94E}" destId="{8C95396E-D9FD-491F-84D1-6A3E629558C1}" srcOrd="2" destOrd="0" presId="urn:microsoft.com/office/officeart/2005/8/layout/hList7"/>
    <dgm:cxn modelId="{A90E715A-A613-480E-B49A-D7E09B86FF76}" type="presParOf" srcId="{6A849B87-058E-4CA5-BA1A-0B3EECE8D94E}" destId="{1409F659-606E-412B-86FE-182C020BAD1E}" srcOrd="3" destOrd="0" presId="urn:microsoft.com/office/officeart/2005/8/layout/hList7"/>
    <dgm:cxn modelId="{48884E63-DC4E-4FC0-B8CE-9360FCD3AA4F}" type="presParOf" srcId="{394AD03A-61AC-4C7C-87BF-65E52FC907A8}" destId="{0D2A0B21-E7C3-4682-A6A0-C13B6E9EBC41}" srcOrd="3" destOrd="0" presId="urn:microsoft.com/office/officeart/2005/8/layout/hList7"/>
    <dgm:cxn modelId="{3B39B7EF-0304-4B6E-92AC-9F8FC7BA3E10}" type="presParOf" srcId="{394AD03A-61AC-4C7C-87BF-65E52FC907A8}" destId="{A879A26F-5B2D-4067-9708-79A4FF981E79}" srcOrd="4" destOrd="0" presId="urn:microsoft.com/office/officeart/2005/8/layout/hList7"/>
    <dgm:cxn modelId="{B27B4ABC-4968-4222-AAEB-212463C6931B}" type="presParOf" srcId="{A879A26F-5B2D-4067-9708-79A4FF981E79}" destId="{2B1E7510-2389-447D-971C-CCBF615981C1}" srcOrd="0" destOrd="0" presId="urn:microsoft.com/office/officeart/2005/8/layout/hList7"/>
    <dgm:cxn modelId="{387547A3-56DE-4B97-89EA-42DDE16EF183}" type="presParOf" srcId="{A879A26F-5B2D-4067-9708-79A4FF981E79}" destId="{EDA12207-EC8A-41FB-8D03-4E0103DFAC7E}" srcOrd="1" destOrd="0" presId="urn:microsoft.com/office/officeart/2005/8/layout/hList7"/>
    <dgm:cxn modelId="{9581E0EE-DBDC-4600-B40D-3DC92139226A}" type="presParOf" srcId="{A879A26F-5B2D-4067-9708-79A4FF981E79}" destId="{DA752B08-C433-422D-A7A8-74AD7884EE29}" srcOrd="2" destOrd="0" presId="urn:microsoft.com/office/officeart/2005/8/layout/hList7"/>
    <dgm:cxn modelId="{CBF914A4-565D-4F12-A4D3-7EA2B59AC0F0}" type="presParOf" srcId="{A879A26F-5B2D-4067-9708-79A4FF981E79}" destId="{363A9966-E788-4FED-9AD7-6B8421BBC9C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AE54F43-41C8-4D0C-A3B3-270A15E5ED4E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9ABA5B-5459-42B6-814C-0DC14644AC8A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Объективность</a:t>
          </a:r>
        </a:p>
        <a:p>
          <a:r>
            <a:rPr lang="ru-RU" sz="2000" b="1" dirty="0" smtClean="0">
              <a:solidFill>
                <a:schemeClr val="tx1"/>
              </a:solidFill>
            </a:rPr>
            <a:t>выставления отметок</a:t>
          </a:r>
          <a:endParaRPr lang="ru-RU" sz="2000" b="1" dirty="0">
            <a:solidFill>
              <a:schemeClr val="tx1"/>
            </a:solidFill>
          </a:endParaRPr>
        </a:p>
      </dgm:t>
    </dgm:pt>
    <dgm:pt modelId="{A88F54B4-12C5-4EE5-BCCE-7CA86D9BCBD7}" type="parTrans" cxnId="{CED0053C-2BFC-4A21-B167-75A753D0AC8D}">
      <dgm:prSet/>
      <dgm:spPr/>
      <dgm:t>
        <a:bodyPr/>
        <a:lstStyle/>
        <a:p>
          <a:endParaRPr lang="ru-RU"/>
        </a:p>
      </dgm:t>
    </dgm:pt>
    <dgm:pt modelId="{C35F2979-2B22-4D26-B0A6-5C8B2429C7D3}" type="sibTrans" cxnId="{CED0053C-2BFC-4A21-B167-75A753D0AC8D}">
      <dgm:prSet/>
      <dgm:spPr/>
      <dgm:t>
        <a:bodyPr/>
        <a:lstStyle/>
        <a:p>
          <a:endParaRPr lang="ru-RU"/>
        </a:p>
      </dgm:t>
    </dgm:pt>
    <dgm:pt modelId="{15A4827D-480E-4A5F-A7AF-E5ED8869103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возможность охвата больших групп</a:t>
          </a:r>
          <a:endParaRPr lang="ru-RU" sz="1800" b="1" dirty="0">
            <a:solidFill>
              <a:schemeClr val="tx1"/>
            </a:solidFill>
          </a:endParaRPr>
        </a:p>
      </dgm:t>
    </dgm:pt>
    <dgm:pt modelId="{A7F3AD83-8245-4D24-B66F-7E5D20C6C527}" type="parTrans" cxnId="{A783EB31-0779-4FDD-B585-9AC8FA154833}">
      <dgm:prSet/>
      <dgm:spPr/>
      <dgm:t>
        <a:bodyPr/>
        <a:lstStyle/>
        <a:p>
          <a:endParaRPr lang="ru-RU"/>
        </a:p>
      </dgm:t>
    </dgm:pt>
    <dgm:pt modelId="{BCC0D32D-F0D7-43A9-AF7B-F6D4ABFFA2E1}" type="sibTrans" cxnId="{A783EB31-0779-4FDD-B585-9AC8FA154833}">
      <dgm:prSet/>
      <dgm:spPr/>
      <dgm:t>
        <a:bodyPr/>
        <a:lstStyle/>
        <a:p>
          <a:endParaRPr lang="ru-RU"/>
        </a:p>
      </dgm:t>
    </dgm:pt>
    <dgm:pt modelId="{8000CDE6-FBFF-4077-9CD5-1D8906ECB26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единообразные условия проведения</a:t>
          </a:r>
          <a:endParaRPr lang="ru-RU" sz="2000" b="1" dirty="0">
            <a:solidFill>
              <a:schemeClr val="tx1"/>
            </a:solidFill>
          </a:endParaRPr>
        </a:p>
      </dgm:t>
    </dgm:pt>
    <dgm:pt modelId="{D905532E-FAE9-4497-BB05-0EDCDF36D1B5}" type="parTrans" cxnId="{87CAEBA8-1861-4053-8F21-6379C0665D0F}">
      <dgm:prSet/>
      <dgm:spPr/>
      <dgm:t>
        <a:bodyPr/>
        <a:lstStyle/>
        <a:p>
          <a:endParaRPr lang="ru-RU"/>
        </a:p>
      </dgm:t>
    </dgm:pt>
    <dgm:pt modelId="{DF08F7A1-D455-4E1D-B2C0-F53F16605E7D}" type="sibTrans" cxnId="{87CAEBA8-1861-4053-8F21-6379C0665D0F}">
      <dgm:prSet/>
      <dgm:spPr/>
      <dgm:t>
        <a:bodyPr/>
        <a:lstStyle/>
        <a:p>
          <a:endParaRPr lang="ru-RU"/>
        </a:p>
      </dgm:t>
    </dgm:pt>
    <dgm:pt modelId="{AF02C86B-CA01-41B7-8BB1-D81AFB9EF534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упрощение функций экспериментатора </a:t>
          </a:r>
          <a:endParaRPr lang="ru-RU" sz="1800" b="1" dirty="0">
            <a:solidFill>
              <a:schemeClr val="tx1"/>
            </a:solidFill>
          </a:endParaRPr>
        </a:p>
      </dgm:t>
    </dgm:pt>
    <dgm:pt modelId="{AD99C559-AA45-4195-9BD0-19DE895B339D}" type="parTrans" cxnId="{12D48A59-88B0-49CB-8DF4-170D0015127E}">
      <dgm:prSet/>
      <dgm:spPr/>
      <dgm:t>
        <a:bodyPr/>
        <a:lstStyle/>
        <a:p>
          <a:endParaRPr lang="ru-RU"/>
        </a:p>
      </dgm:t>
    </dgm:pt>
    <dgm:pt modelId="{3266227B-7BF8-4CB0-B890-39CFB8763A69}" type="sibTrans" cxnId="{12D48A59-88B0-49CB-8DF4-170D0015127E}">
      <dgm:prSet/>
      <dgm:spPr/>
      <dgm:t>
        <a:bodyPr/>
        <a:lstStyle/>
        <a:p>
          <a:endParaRPr lang="ru-RU"/>
        </a:p>
      </dgm:t>
    </dgm:pt>
    <dgm:pt modelId="{D4A59DB1-6899-45AD-A99E-444E7E761CF5}" type="pres">
      <dgm:prSet presAssocID="{FAE54F43-41C8-4D0C-A3B3-270A15E5ED4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F1A7A7-26B8-4374-B6FE-6CADF9A4F36F}" type="pres">
      <dgm:prSet presAssocID="{FAE54F43-41C8-4D0C-A3B3-270A15E5ED4E}" presName="axisShape" presStyleLbl="bgShp" presStyleIdx="0" presStyleCnt="1"/>
      <dgm:spPr/>
    </dgm:pt>
    <dgm:pt modelId="{73CF19B5-B430-4F8F-895D-91698744D31D}" type="pres">
      <dgm:prSet presAssocID="{FAE54F43-41C8-4D0C-A3B3-270A15E5ED4E}" presName="rect1" presStyleLbl="node1" presStyleIdx="0" presStyleCnt="4" custScaleX="126299" custScaleY="116846" custLinFactNeighborX="-17414" custLinFactNeighborY="-69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6ABBE-D8CE-493A-AE65-81D0A544344E}" type="pres">
      <dgm:prSet presAssocID="{FAE54F43-41C8-4D0C-A3B3-270A15E5ED4E}" presName="rect2" presStyleLbl="node1" presStyleIdx="1" presStyleCnt="4" custScaleX="126299" custScaleY="109880" custLinFactNeighborX="18331" custLinFactNeighborY="-69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A64F8-8D86-40B4-986C-46698804799C}" type="pres">
      <dgm:prSet presAssocID="{FAE54F43-41C8-4D0C-A3B3-270A15E5ED4E}" presName="rect3" presStyleLbl="node1" presStyleIdx="2" presStyleCnt="4" custScaleX="133265" custScaleY="107890" custLinFactNeighborX="-17605" custLinFactNeighborY="68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E875F-811D-4A4C-A7BE-37FED02FEDC2}" type="pres">
      <dgm:prSet presAssocID="{FAE54F43-41C8-4D0C-A3B3-270A15E5ED4E}" presName="rect4" presStyleLbl="node1" presStyleIdx="3" presStyleCnt="4" custScaleX="126108" custScaleY="107890" custLinFactNeighborX="14561" custLinFactNeighborY="68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83EB31-0779-4FDD-B585-9AC8FA154833}" srcId="{FAE54F43-41C8-4D0C-A3B3-270A15E5ED4E}" destId="{15A4827D-480E-4A5F-A7AF-E5ED88691039}" srcOrd="2" destOrd="0" parTransId="{A7F3AD83-8245-4D24-B66F-7E5D20C6C527}" sibTransId="{BCC0D32D-F0D7-43A9-AF7B-F6D4ABFFA2E1}"/>
    <dgm:cxn modelId="{2937F2E8-2F81-43DE-B55C-6120D5C22972}" type="presOf" srcId="{15A4827D-480E-4A5F-A7AF-E5ED88691039}" destId="{FAEA64F8-8D86-40B4-986C-46698804799C}" srcOrd="0" destOrd="0" presId="urn:microsoft.com/office/officeart/2005/8/layout/matrix2"/>
    <dgm:cxn modelId="{3ED90DB9-9771-4C62-8924-E1A6C2C139B9}" type="presOf" srcId="{FAE54F43-41C8-4D0C-A3B3-270A15E5ED4E}" destId="{D4A59DB1-6899-45AD-A99E-444E7E761CF5}" srcOrd="0" destOrd="0" presId="urn:microsoft.com/office/officeart/2005/8/layout/matrix2"/>
    <dgm:cxn modelId="{CED0053C-2BFC-4A21-B167-75A753D0AC8D}" srcId="{FAE54F43-41C8-4D0C-A3B3-270A15E5ED4E}" destId="{779ABA5B-5459-42B6-814C-0DC14644AC8A}" srcOrd="0" destOrd="0" parTransId="{A88F54B4-12C5-4EE5-BCCE-7CA86D9BCBD7}" sibTransId="{C35F2979-2B22-4D26-B0A6-5C8B2429C7D3}"/>
    <dgm:cxn modelId="{87CAEBA8-1861-4053-8F21-6379C0665D0F}" srcId="{FAE54F43-41C8-4D0C-A3B3-270A15E5ED4E}" destId="{8000CDE6-FBFF-4077-9CD5-1D8906ECB267}" srcOrd="1" destOrd="0" parTransId="{D905532E-FAE9-4497-BB05-0EDCDF36D1B5}" sibTransId="{DF08F7A1-D455-4E1D-B2C0-F53F16605E7D}"/>
    <dgm:cxn modelId="{2D352F41-674F-48AA-9C55-B6414FACC4BA}" type="presOf" srcId="{8000CDE6-FBFF-4077-9CD5-1D8906ECB267}" destId="{FC46ABBE-D8CE-493A-AE65-81D0A544344E}" srcOrd="0" destOrd="0" presId="urn:microsoft.com/office/officeart/2005/8/layout/matrix2"/>
    <dgm:cxn modelId="{F4375876-6D0D-4722-A3F7-958C6DAAAF18}" type="presOf" srcId="{AF02C86B-CA01-41B7-8BB1-D81AFB9EF534}" destId="{603E875F-811D-4A4C-A7BE-37FED02FEDC2}" srcOrd="0" destOrd="0" presId="urn:microsoft.com/office/officeart/2005/8/layout/matrix2"/>
    <dgm:cxn modelId="{5483AEEA-EE63-415A-9648-2B19595DA33C}" type="presOf" srcId="{779ABA5B-5459-42B6-814C-0DC14644AC8A}" destId="{73CF19B5-B430-4F8F-895D-91698744D31D}" srcOrd="0" destOrd="0" presId="urn:microsoft.com/office/officeart/2005/8/layout/matrix2"/>
    <dgm:cxn modelId="{12D48A59-88B0-49CB-8DF4-170D0015127E}" srcId="{FAE54F43-41C8-4D0C-A3B3-270A15E5ED4E}" destId="{AF02C86B-CA01-41B7-8BB1-D81AFB9EF534}" srcOrd="3" destOrd="0" parTransId="{AD99C559-AA45-4195-9BD0-19DE895B339D}" sibTransId="{3266227B-7BF8-4CB0-B890-39CFB8763A69}"/>
    <dgm:cxn modelId="{18F8E219-71E9-4EF6-A8B6-8BFFB7E95195}" type="presParOf" srcId="{D4A59DB1-6899-45AD-A99E-444E7E761CF5}" destId="{4CF1A7A7-26B8-4374-B6FE-6CADF9A4F36F}" srcOrd="0" destOrd="0" presId="urn:microsoft.com/office/officeart/2005/8/layout/matrix2"/>
    <dgm:cxn modelId="{404B8E87-404E-46A7-96B4-CDFCCB347F08}" type="presParOf" srcId="{D4A59DB1-6899-45AD-A99E-444E7E761CF5}" destId="{73CF19B5-B430-4F8F-895D-91698744D31D}" srcOrd="1" destOrd="0" presId="urn:microsoft.com/office/officeart/2005/8/layout/matrix2"/>
    <dgm:cxn modelId="{3CF26828-424A-4D18-B27E-2CFF83620146}" type="presParOf" srcId="{D4A59DB1-6899-45AD-A99E-444E7E761CF5}" destId="{FC46ABBE-D8CE-493A-AE65-81D0A544344E}" srcOrd="2" destOrd="0" presId="urn:microsoft.com/office/officeart/2005/8/layout/matrix2"/>
    <dgm:cxn modelId="{B40DBE90-5943-473F-AD45-7B7E1771BB91}" type="presParOf" srcId="{D4A59DB1-6899-45AD-A99E-444E7E761CF5}" destId="{FAEA64F8-8D86-40B4-986C-46698804799C}" srcOrd="3" destOrd="0" presId="urn:microsoft.com/office/officeart/2005/8/layout/matrix2"/>
    <dgm:cxn modelId="{1C5E82F8-48DE-403D-A037-16BD2AB12B8E}" type="presParOf" srcId="{D4A59DB1-6899-45AD-A99E-444E7E761CF5}" destId="{603E875F-811D-4A4C-A7BE-37FED02FEDC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4D964A-B66B-482F-B8E6-E55F6119A2A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ADB18DA-BADC-4DDB-BE95-7491E548CEF0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снижение возможностей экспериментатора добиться взаимопонимания с испытуемыми,</a:t>
          </a:r>
          <a:endParaRPr lang="ru-RU" dirty="0"/>
        </a:p>
      </dgm:t>
    </dgm:pt>
    <dgm:pt modelId="{8062B30C-EF48-4249-9B98-944A03423140}" type="parTrans" cxnId="{0FA2FD81-B1CA-4D26-9901-B88DC7592D67}">
      <dgm:prSet/>
      <dgm:spPr/>
      <dgm:t>
        <a:bodyPr/>
        <a:lstStyle/>
        <a:p>
          <a:endParaRPr lang="ru-RU"/>
        </a:p>
      </dgm:t>
    </dgm:pt>
    <dgm:pt modelId="{3432F447-AC46-4EE6-A586-4E697069CCCA}" type="sibTrans" cxnId="{0FA2FD81-B1CA-4D26-9901-B88DC7592D67}">
      <dgm:prSet/>
      <dgm:spPr/>
      <dgm:t>
        <a:bodyPr/>
        <a:lstStyle/>
        <a:p>
          <a:endParaRPr lang="ru-RU"/>
        </a:p>
      </dgm:t>
    </dgm:pt>
    <dgm:pt modelId="{A80A5CC5-0A74-491E-B952-C8724C12B605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затруднен контроль за состоянием испытуемых </a:t>
          </a:r>
          <a:endParaRPr lang="ru-RU" dirty="0"/>
        </a:p>
      </dgm:t>
    </dgm:pt>
    <dgm:pt modelId="{DADEE519-E307-47C8-851F-60213034AFC3}" type="parTrans" cxnId="{B55E8769-192C-4FD9-8B65-BAB81866B883}">
      <dgm:prSet/>
      <dgm:spPr/>
      <dgm:t>
        <a:bodyPr/>
        <a:lstStyle/>
        <a:p>
          <a:endParaRPr lang="ru-RU"/>
        </a:p>
      </dgm:t>
    </dgm:pt>
    <dgm:pt modelId="{FF83F22D-4409-45A5-ADDA-912A56E891D2}" type="sibTrans" cxnId="{B55E8769-192C-4FD9-8B65-BAB81866B883}">
      <dgm:prSet/>
      <dgm:spPr/>
      <dgm:t>
        <a:bodyPr/>
        <a:lstStyle/>
        <a:p>
          <a:endParaRPr lang="ru-RU"/>
        </a:p>
      </dgm:t>
    </dgm:pt>
    <dgm:pt modelId="{0832E4FD-FAFE-4E28-B453-B876D349D7BE}" type="pres">
      <dgm:prSet presAssocID="{244D964A-B66B-482F-B8E6-E55F6119A2A8}" presName="CompostProcess" presStyleCnt="0">
        <dgm:presLayoutVars>
          <dgm:dir/>
          <dgm:resizeHandles val="exact"/>
        </dgm:presLayoutVars>
      </dgm:prSet>
      <dgm:spPr/>
    </dgm:pt>
    <dgm:pt modelId="{767077FB-61F9-4DC3-9E03-F08A9A843891}" type="pres">
      <dgm:prSet presAssocID="{244D964A-B66B-482F-B8E6-E55F6119A2A8}" presName="arrow" presStyleLbl="bgShp" presStyleIdx="0" presStyleCnt="1"/>
      <dgm:spPr/>
    </dgm:pt>
    <dgm:pt modelId="{6320AE31-A13E-4B51-8082-AE6EB96004AC}" type="pres">
      <dgm:prSet presAssocID="{244D964A-B66B-482F-B8E6-E55F6119A2A8}" presName="linearProcess" presStyleCnt="0"/>
      <dgm:spPr/>
    </dgm:pt>
    <dgm:pt modelId="{0E968467-E249-468D-85B7-F667C4D1E750}" type="pres">
      <dgm:prSet presAssocID="{5ADB18DA-BADC-4DDB-BE95-7491E548CEF0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0D67F-17DC-4173-A05F-1C248F73030A}" type="pres">
      <dgm:prSet presAssocID="{3432F447-AC46-4EE6-A586-4E697069CCCA}" presName="sibTrans" presStyleCnt="0"/>
      <dgm:spPr/>
    </dgm:pt>
    <dgm:pt modelId="{D81A990B-42B2-432D-8E2C-7AF59C43C28A}" type="pres">
      <dgm:prSet presAssocID="{A80A5CC5-0A74-491E-B952-C8724C12B605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F038C1-8E73-4A45-A5F5-2CABAA1C77B0}" type="presOf" srcId="{244D964A-B66B-482F-B8E6-E55F6119A2A8}" destId="{0832E4FD-FAFE-4E28-B453-B876D349D7BE}" srcOrd="0" destOrd="0" presId="urn:microsoft.com/office/officeart/2005/8/layout/hProcess9"/>
    <dgm:cxn modelId="{B55E8769-192C-4FD9-8B65-BAB81866B883}" srcId="{244D964A-B66B-482F-B8E6-E55F6119A2A8}" destId="{A80A5CC5-0A74-491E-B952-C8724C12B605}" srcOrd="1" destOrd="0" parTransId="{DADEE519-E307-47C8-851F-60213034AFC3}" sibTransId="{FF83F22D-4409-45A5-ADDA-912A56E891D2}"/>
    <dgm:cxn modelId="{0FA2FD81-B1CA-4D26-9901-B88DC7592D67}" srcId="{244D964A-B66B-482F-B8E6-E55F6119A2A8}" destId="{5ADB18DA-BADC-4DDB-BE95-7491E548CEF0}" srcOrd="0" destOrd="0" parTransId="{8062B30C-EF48-4249-9B98-944A03423140}" sibTransId="{3432F447-AC46-4EE6-A586-4E697069CCCA}"/>
    <dgm:cxn modelId="{2020CEE6-99CF-4029-98AE-03E261D3BF46}" type="presOf" srcId="{A80A5CC5-0A74-491E-B952-C8724C12B605}" destId="{D81A990B-42B2-432D-8E2C-7AF59C43C28A}" srcOrd="0" destOrd="0" presId="urn:microsoft.com/office/officeart/2005/8/layout/hProcess9"/>
    <dgm:cxn modelId="{E8A049C3-DE11-4B54-82A3-9AEED81BEE66}" type="presOf" srcId="{5ADB18DA-BADC-4DDB-BE95-7491E548CEF0}" destId="{0E968467-E249-468D-85B7-F667C4D1E750}" srcOrd="0" destOrd="0" presId="urn:microsoft.com/office/officeart/2005/8/layout/hProcess9"/>
    <dgm:cxn modelId="{CD958238-E74A-4DDF-9EB6-518AC1769E8A}" type="presParOf" srcId="{0832E4FD-FAFE-4E28-B453-B876D349D7BE}" destId="{767077FB-61F9-4DC3-9E03-F08A9A843891}" srcOrd="0" destOrd="0" presId="urn:microsoft.com/office/officeart/2005/8/layout/hProcess9"/>
    <dgm:cxn modelId="{CB267788-B161-4D73-B600-F1DC3AF8A77A}" type="presParOf" srcId="{0832E4FD-FAFE-4E28-B453-B876D349D7BE}" destId="{6320AE31-A13E-4B51-8082-AE6EB96004AC}" srcOrd="1" destOrd="0" presId="urn:microsoft.com/office/officeart/2005/8/layout/hProcess9"/>
    <dgm:cxn modelId="{79AB165A-69F0-416C-8114-080FA48D7FB0}" type="presParOf" srcId="{6320AE31-A13E-4B51-8082-AE6EB96004AC}" destId="{0E968467-E249-468D-85B7-F667C4D1E750}" srcOrd="0" destOrd="0" presId="urn:microsoft.com/office/officeart/2005/8/layout/hProcess9"/>
    <dgm:cxn modelId="{5CBA5095-66F8-42E3-8143-94B29FD4FA9F}" type="presParOf" srcId="{6320AE31-A13E-4B51-8082-AE6EB96004AC}" destId="{5B40D67F-17DC-4173-A05F-1C248F73030A}" srcOrd="1" destOrd="0" presId="urn:microsoft.com/office/officeart/2005/8/layout/hProcess9"/>
    <dgm:cxn modelId="{54DC4292-6900-4203-A65D-AB5B800BC128}" type="presParOf" srcId="{6320AE31-A13E-4B51-8082-AE6EB96004AC}" destId="{D81A990B-42B2-432D-8E2C-7AF59C43C28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BBF1D2-41C1-4ADE-A3A6-7A747DFC418C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E46F07-2600-4075-B1AF-E2456E8AFC9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Ученики получают возможность самостоятельно проверить свои знания при помощи тестирования.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3A47FE0-8F59-4E74-A752-DF2657D2FFC4}" type="parTrans" cxnId="{1D622A91-750D-4811-A576-5D53C94B2BA1}">
      <dgm:prSet/>
      <dgm:spPr/>
      <dgm:t>
        <a:bodyPr/>
        <a:lstStyle/>
        <a:p>
          <a:endParaRPr lang="ru-RU"/>
        </a:p>
      </dgm:t>
    </dgm:pt>
    <dgm:pt modelId="{4F86E6C7-EC07-4AE0-8EDE-B8B5E6A89E4C}" type="sibTrans" cxnId="{1D622A91-750D-4811-A576-5D53C94B2BA1}">
      <dgm:prSet/>
      <dgm:spPr/>
      <dgm:t>
        <a:bodyPr/>
        <a:lstStyle/>
        <a:p>
          <a:endParaRPr lang="ru-RU"/>
        </a:p>
      </dgm:t>
    </dgm:pt>
    <dgm:pt modelId="{FC3B6359-95B9-4C3D-80F5-7EAA40CFAAF6}">
      <dgm:prSet/>
      <dgm:spPr/>
      <dgm:t>
        <a:bodyPr/>
        <a:lstStyle/>
        <a:p>
          <a:r>
            <a:rPr lang="ru-RU" dirty="0" smtClean="0"/>
            <a:t>Как показывает опыт, тестирование позволяет оперативно и объективно проверить уровень знаний учеников, своевременно ликвидировать пробелы в усвоении материала. </a:t>
          </a:r>
        </a:p>
      </dgm:t>
    </dgm:pt>
    <dgm:pt modelId="{FAEAA04A-1DE0-44A8-9009-395F8CF76446}" type="parTrans" cxnId="{5C3AD91C-BCF9-4B3E-8418-8CC70A311008}">
      <dgm:prSet/>
      <dgm:spPr/>
      <dgm:t>
        <a:bodyPr/>
        <a:lstStyle/>
        <a:p>
          <a:endParaRPr lang="ru-RU"/>
        </a:p>
      </dgm:t>
    </dgm:pt>
    <dgm:pt modelId="{F54B611B-3270-491C-92F4-A770661FA714}" type="sibTrans" cxnId="{5C3AD91C-BCF9-4B3E-8418-8CC70A311008}">
      <dgm:prSet/>
      <dgm:spPr/>
      <dgm:t>
        <a:bodyPr/>
        <a:lstStyle/>
        <a:p>
          <a:endParaRPr lang="ru-RU"/>
        </a:p>
      </dgm:t>
    </dgm:pt>
    <dgm:pt modelId="{05BC7D10-8219-4C37-BD01-6B29E2242A45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Проверка результатов тестирования занимает куда меньше времени по сравнению с другими видами  контроля. </a:t>
          </a:r>
        </a:p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9E32C2F-77EF-43C1-A876-AFB910601880}" type="sibTrans" cxnId="{57CB024C-D2B0-4CD4-98D6-6CE89D95E501}">
      <dgm:prSet/>
      <dgm:spPr/>
      <dgm:t>
        <a:bodyPr/>
        <a:lstStyle/>
        <a:p>
          <a:endParaRPr lang="ru-RU"/>
        </a:p>
      </dgm:t>
    </dgm:pt>
    <dgm:pt modelId="{CC81B05D-52D6-453A-B631-557E0E27274D}" type="parTrans" cxnId="{57CB024C-D2B0-4CD4-98D6-6CE89D95E501}">
      <dgm:prSet/>
      <dgm:spPr/>
      <dgm:t>
        <a:bodyPr/>
        <a:lstStyle/>
        <a:p>
          <a:endParaRPr lang="ru-RU"/>
        </a:p>
      </dgm:t>
    </dgm:pt>
    <dgm:pt modelId="{F5D97658-8E37-4913-A8EC-00A260C5F1A7}" type="pres">
      <dgm:prSet presAssocID="{43BBF1D2-41C1-4ADE-A3A6-7A747DFC418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41FFAE-6549-491A-A156-C1918E58DF3A}" type="pres">
      <dgm:prSet presAssocID="{05BC7D10-8219-4C37-BD01-6B29E2242A45}" presName="circle1" presStyleLbl="node1" presStyleIdx="0" presStyleCnt="3"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9B9B58D-54AD-4CC8-AE39-DD0FACD07D07}" type="pres">
      <dgm:prSet presAssocID="{05BC7D10-8219-4C37-BD01-6B29E2242A45}" presName="space" presStyleCnt="0"/>
      <dgm:spPr/>
    </dgm:pt>
    <dgm:pt modelId="{0AB9B55F-2C82-4B99-A1F1-90EAE690B2C7}" type="pres">
      <dgm:prSet presAssocID="{05BC7D10-8219-4C37-BD01-6B29E2242A45}" presName="rect1" presStyleLbl="alignAcc1" presStyleIdx="0" presStyleCnt="3"/>
      <dgm:spPr/>
      <dgm:t>
        <a:bodyPr/>
        <a:lstStyle/>
        <a:p>
          <a:endParaRPr lang="ru-RU"/>
        </a:p>
      </dgm:t>
    </dgm:pt>
    <dgm:pt modelId="{30A2BD47-A111-4B15-A663-F1C7970DC4A4}" type="pres">
      <dgm:prSet presAssocID="{38E46F07-2600-4075-B1AF-E2456E8AFC9E}" presName="vertSpace2" presStyleLbl="node1" presStyleIdx="0" presStyleCnt="3"/>
      <dgm:spPr/>
    </dgm:pt>
    <dgm:pt modelId="{D6051236-D48E-4173-B2ED-A36400AECCD1}" type="pres">
      <dgm:prSet presAssocID="{38E46F07-2600-4075-B1AF-E2456E8AFC9E}" presName="circle2" presStyleLbl="node1" presStyleIdx="1" presStyleCnt="3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24ADEDF-E383-4596-B070-6ADEF68F3AE6}" type="pres">
      <dgm:prSet presAssocID="{38E46F07-2600-4075-B1AF-E2456E8AFC9E}" presName="rect2" presStyleLbl="alignAcc1" presStyleIdx="1" presStyleCnt="3"/>
      <dgm:spPr/>
      <dgm:t>
        <a:bodyPr/>
        <a:lstStyle/>
        <a:p>
          <a:endParaRPr lang="ru-RU"/>
        </a:p>
      </dgm:t>
    </dgm:pt>
    <dgm:pt modelId="{DF72F12B-4A97-4E9E-873E-8CA5EFD28934}" type="pres">
      <dgm:prSet presAssocID="{FC3B6359-95B9-4C3D-80F5-7EAA40CFAAF6}" presName="vertSpace3" presStyleLbl="node1" presStyleIdx="1" presStyleCnt="3"/>
      <dgm:spPr/>
    </dgm:pt>
    <dgm:pt modelId="{C0006170-C7EF-49B1-BFA9-CF9D6804E66B}" type="pres">
      <dgm:prSet presAssocID="{FC3B6359-95B9-4C3D-80F5-7EAA40CFAAF6}" presName="circle3" presStyleLbl="node1" presStyleIdx="2" presStyleCnt="3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D3AB1C9-85A6-4ABA-B8D9-0B90BB5610B5}" type="pres">
      <dgm:prSet presAssocID="{FC3B6359-95B9-4C3D-80F5-7EAA40CFAAF6}" presName="rect3" presStyleLbl="alignAcc1" presStyleIdx="2" presStyleCnt="3"/>
      <dgm:spPr/>
      <dgm:t>
        <a:bodyPr/>
        <a:lstStyle/>
        <a:p>
          <a:endParaRPr lang="ru-RU"/>
        </a:p>
      </dgm:t>
    </dgm:pt>
    <dgm:pt modelId="{46FF0430-5DD1-4DEF-9598-9C2BA5CFC8EC}" type="pres">
      <dgm:prSet presAssocID="{05BC7D10-8219-4C37-BD01-6B29E2242A4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A8C0A-EC08-41D5-94E8-AC4D9CFD2466}" type="pres">
      <dgm:prSet presAssocID="{38E46F07-2600-4075-B1AF-E2456E8AFC9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C7214-35FA-4249-8BC9-FD606E1BD001}" type="pres">
      <dgm:prSet presAssocID="{FC3B6359-95B9-4C3D-80F5-7EAA40CFAAF6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B024C-D2B0-4CD4-98D6-6CE89D95E501}" srcId="{43BBF1D2-41C1-4ADE-A3A6-7A747DFC418C}" destId="{05BC7D10-8219-4C37-BD01-6B29E2242A45}" srcOrd="0" destOrd="0" parTransId="{CC81B05D-52D6-453A-B631-557E0E27274D}" sibTransId="{99E32C2F-77EF-43C1-A876-AFB910601880}"/>
    <dgm:cxn modelId="{5C7847CE-9CCA-4FEA-A1ED-4DE9F5C588B8}" type="presOf" srcId="{05BC7D10-8219-4C37-BD01-6B29E2242A45}" destId="{0AB9B55F-2C82-4B99-A1F1-90EAE690B2C7}" srcOrd="0" destOrd="0" presId="urn:microsoft.com/office/officeart/2005/8/layout/target3"/>
    <dgm:cxn modelId="{1D622A91-750D-4811-A576-5D53C94B2BA1}" srcId="{43BBF1D2-41C1-4ADE-A3A6-7A747DFC418C}" destId="{38E46F07-2600-4075-B1AF-E2456E8AFC9E}" srcOrd="1" destOrd="0" parTransId="{F3A47FE0-8F59-4E74-A752-DF2657D2FFC4}" sibTransId="{4F86E6C7-EC07-4AE0-8EDE-B8B5E6A89E4C}"/>
    <dgm:cxn modelId="{5C3AD91C-BCF9-4B3E-8418-8CC70A311008}" srcId="{43BBF1D2-41C1-4ADE-A3A6-7A747DFC418C}" destId="{FC3B6359-95B9-4C3D-80F5-7EAA40CFAAF6}" srcOrd="2" destOrd="0" parTransId="{FAEAA04A-1DE0-44A8-9009-395F8CF76446}" sibTransId="{F54B611B-3270-491C-92F4-A770661FA714}"/>
    <dgm:cxn modelId="{213BA1C2-8CFB-4962-98FE-C5B6597EF601}" type="presOf" srcId="{FC3B6359-95B9-4C3D-80F5-7EAA40CFAAF6}" destId="{96FC7214-35FA-4249-8BC9-FD606E1BD001}" srcOrd="1" destOrd="0" presId="urn:microsoft.com/office/officeart/2005/8/layout/target3"/>
    <dgm:cxn modelId="{880DDA75-A067-4781-B10B-3F78D444D8CA}" type="presOf" srcId="{43BBF1D2-41C1-4ADE-A3A6-7A747DFC418C}" destId="{F5D97658-8E37-4913-A8EC-00A260C5F1A7}" srcOrd="0" destOrd="0" presId="urn:microsoft.com/office/officeart/2005/8/layout/target3"/>
    <dgm:cxn modelId="{1128A7D4-28E8-4500-A274-A00E500382B8}" type="presOf" srcId="{38E46F07-2600-4075-B1AF-E2456E8AFC9E}" destId="{2DEA8C0A-EC08-41D5-94E8-AC4D9CFD2466}" srcOrd="1" destOrd="0" presId="urn:microsoft.com/office/officeart/2005/8/layout/target3"/>
    <dgm:cxn modelId="{102B1E1A-443D-455E-8848-FF7AF9B37287}" type="presOf" srcId="{FC3B6359-95B9-4C3D-80F5-7EAA40CFAAF6}" destId="{DD3AB1C9-85A6-4ABA-B8D9-0B90BB5610B5}" srcOrd="0" destOrd="0" presId="urn:microsoft.com/office/officeart/2005/8/layout/target3"/>
    <dgm:cxn modelId="{F1F1DB44-44DF-4915-8912-D21DF255FAFF}" type="presOf" srcId="{38E46F07-2600-4075-B1AF-E2456E8AFC9E}" destId="{D24ADEDF-E383-4596-B070-6ADEF68F3AE6}" srcOrd="0" destOrd="0" presId="urn:microsoft.com/office/officeart/2005/8/layout/target3"/>
    <dgm:cxn modelId="{A6A6A4DD-170B-4792-A289-98962110F872}" type="presOf" srcId="{05BC7D10-8219-4C37-BD01-6B29E2242A45}" destId="{46FF0430-5DD1-4DEF-9598-9C2BA5CFC8EC}" srcOrd="1" destOrd="0" presId="urn:microsoft.com/office/officeart/2005/8/layout/target3"/>
    <dgm:cxn modelId="{524AEB70-AD45-4749-BB83-0DB8A85A8EEC}" type="presParOf" srcId="{F5D97658-8E37-4913-A8EC-00A260C5F1A7}" destId="{0941FFAE-6549-491A-A156-C1918E58DF3A}" srcOrd="0" destOrd="0" presId="urn:microsoft.com/office/officeart/2005/8/layout/target3"/>
    <dgm:cxn modelId="{6094050B-85D6-4F1A-B767-38DF47EBB39E}" type="presParOf" srcId="{F5D97658-8E37-4913-A8EC-00A260C5F1A7}" destId="{99B9B58D-54AD-4CC8-AE39-DD0FACD07D07}" srcOrd="1" destOrd="0" presId="urn:microsoft.com/office/officeart/2005/8/layout/target3"/>
    <dgm:cxn modelId="{55AF8094-A289-4B74-B306-33FCB535700B}" type="presParOf" srcId="{F5D97658-8E37-4913-A8EC-00A260C5F1A7}" destId="{0AB9B55F-2C82-4B99-A1F1-90EAE690B2C7}" srcOrd="2" destOrd="0" presId="urn:microsoft.com/office/officeart/2005/8/layout/target3"/>
    <dgm:cxn modelId="{800E32E0-CA18-4B78-8150-21F41DF8CFFD}" type="presParOf" srcId="{F5D97658-8E37-4913-A8EC-00A260C5F1A7}" destId="{30A2BD47-A111-4B15-A663-F1C7970DC4A4}" srcOrd="3" destOrd="0" presId="urn:microsoft.com/office/officeart/2005/8/layout/target3"/>
    <dgm:cxn modelId="{83F57729-8577-4347-B7E8-99B592B5CF6D}" type="presParOf" srcId="{F5D97658-8E37-4913-A8EC-00A260C5F1A7}" destId="{D6051236-D48E-4173-B2ED-A36400AECCD1}" srcOrd="4" destOrd="0" presId="urn:microsoft.com/office/officeart/2005/8/layout/target3"/>
    <dgm:cxn modelId="{F97B7B2D-F166-44E6-B353-4EA1AE732FA5}" type="presParOf" srcId="{F5D97658-8E37-4913-A8EC-00A260C5F1A7}" destId="{D24ADEDF-E383-4596-B070-6ADEF68F3AE6}" srcOrd="5" destOrd="0" presId="urn:microsoft.com/office/officeart/2005/8/layout/target3"/>
    <dgm:cxn modelId="{C7ABA628-3935-452E-87EB-BC9B2A04C86A}" type="presParOf" srcId="{F5D97658-8E37-4913-A8EC-00A260C5F1A7}" destId="{DF72F12B-4A97-4E9E-873E-8CA5EFD28934}" srcOrd="6" destOrd="0" presId="urn:microsoft.com/office/officeart/2005/8/layout/target3"/>
    <dgm:cxn modelId="{87D97F53-35B9-47F2-A569-ECE2AF966A3E}" type="presParOf" srcId="{F5D97658-8E37-4913-A8EC-00A260C5F1A7}" destId="{C0006170-C7EF-49B1-BFA9-CF9D6804E66B}" srcOrd="7" destOrd="0" presId="urn:microsoft.com/office/officeart/2005/8/layout/target3"/>
    <dgm:cxn modelId="{2CC6ADA1-A871-4C36-AC77-9449CCD23DC4}" type="presParOf" srcId="{F5D97658-8E37-4913-A8EC-00A260C5F1A7}" destId="{DD3AB1C9-85A6-4ABA-B8D9-0B90BB5610B5}" srcOrd="8" destOrd="0" presId="urn:microsoft.com/office/officeart/2005/8/layout/target3"/>
    <dgm:cxn modelId="{8AC25854-53DD-4FF3-A7BD-627E71360321}" type="presParOf" srcId="{F5D97658-8E37-4913-A8EC-00A260C5F1A7}" destId="{46FF0430-5DD1-4DEF-9598-9C2BA5CFC8EC}" srcOrd="9" destOrd="0" presId="urn:microsoft.com/office/officeart/2005/8/layout/target3"/>
    <dgm:cxn modelId="{532A7F67-B131-4325-AB68-56440FF2A3FD}" type="presParOf" srcId="{F5D97658-8E37-4913-A8EC-00A260C5F1A7}" destId="{2DEA8C0A-EC08-41D5-94E8-AC4D9CFD2466}" srcOrd="10" destOrd="0" presId="urn:microsoft.com/office/officeart/2005/8/layout/target3"/>
    <dgm:cxn modelId="{D545CB69-DA5E-4D43-9AEE-BD0717431BF2}" type="presParOf" srcId="{F5D97658-8E37-4913-A8EC-00A260C5F1A7}" destId="{96FC7214-35FA-4249-8BC9-FD606E1BD00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1AF69A1-BBC0-4B75-897F-8F8E8901F57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CD82D1-4C44-42F1-94C7-F8193594689C}">
      <dgm:prSet/>
      <dgm:spPr/>
      <dgm:t>
        <a:bodyPr/>
        <a:lstStyle/>
        <a:p>
          <a:r>
            <a:rPr lang="ru-RU" dirty="0" smtClean="0"/>
            <a:t>Используя тесты на уроке, как одну из форм контроля за знаниями учащихся, можно сказать, что тесты способствуют развитию у учащихся умения наблюдать, обобщать, проводить аналогии, делать выводы и обосновывать их. </a:t>
          </a:r>
        </a:p>
      </dgm:t>
    </dgm:pt>
    <dgm:pt modelId="{1AA90DB1-9A89-4EE8-B8FB-913DD2BA0C3B}" type="parTrans" cxnId="{019E6A3A-9E39-4C23-8468-509A39269015}">
      <dgm:prSet/>
      <dgm:spPr/>
      <dgm:t>
        <a:bodyPr/>
        <a:lstStyle/>
        <a:p>
          <a:endParaRPr lang="ru-RU"/>
        </a:p>
      </dgm:t>
    </dgm:pt>
    <dgm:pt modelId="{18ABF8FC-DA34-4B79-8757-FB97BCB6730C}" type="sibTrans" cxnId="{019E6A3A-9E39-4C23-8468-509A39269015}">
      <dgm:prSet/>
      <dgm:spPr/>
      <dgm:t>
        <a:bodyPr/>
        <a:lstStyle/>
        <a:p>
          <a:endParaRPr lang="ru-RU"/>
        </a:p>
      </dgm:t>
    </dgm:pt>
    <dgm:pt modelId="{1AE39703-3813-4EF6-B479-61E244BD2E9E}">
      <dgm:prSet/>
      <dgm:spPr/>
      <dgm:t>
        <a:bodyPr/>
        <a:lstStyle/>
        <a:p>
          <a:r>
            <a:rPr lang="ru-RU" dirty="0" smtClean="0"/>
            <a:t>Они способствуют лучшему усвоению программного материала и, в целом, логического мышления. </a:t>
          </a:r>
        </a:p>
      </dgm:t>
    </dgm:pt>
    <dgm:pt modelId="{B7761CF4-4F6D-4A83-8B0F-0DFE2F0EFABD}" type="parTrans" cxnId="{C84E0EC9-F722-4847-8AF2-C29F1D2652CC}">
      <dgm:prSet/>
      <dgm:spPr/>
      <dgm:t>
        <a:bodyPr/>
        <a:lstStyle/>
        <a:p>
          <a:endParaRPr lang="ru-RU"/>
        </a:p>
      </dgm:t>
    </dgm:pt>
    <dgm:pt modelId="{510C531D-5BEC-49BA-9AB4-1AC4299852CF}" type="sibTrans" cxnId="{C84E0EC9-F722-4847-8AF2-C29F1D2652CC}">
      <dgm:prSet/>
      <dgm:spPr/>
      <dgm:t>
        <a:bodyPr/>
        <a:lstStyle/>
        <a:p>
          <a:endParaRPr lang="ru-RU"/>
        </a:p>
      </dgm:t>
    </dgm:pt>
    <dgm:pt modelId="{25D4E66B-E79A-4024-A2A6-7A98B1753BE5}">
      <dgm:prSet/>
      <dgm:spPr/>
      <dgm:t>
        <a:bodyPr/>
        <a:lstStyle/>
        <a:p>
          <a:r>
            <a:rPr lang="ru-RU" dirty="0" smtClean="0"/>
            <a:t>В основном те тесты, которые я применяю в работе, представляют собой задания творческого характера, направленные на формирование у учащихся таких приемов умственной деятельности, как синтез, анализ, обобщение, конкретизация, аналогия. </a:t>
          </a:r>
          <a:endParaRPr lang="ru-RU" dirty="0"/>
        </a:p>
      </dgm:t>
    </dgm:pt>
    <dgm:pt modelId="{16DE9BD9-52C4-42EE-93DD-973D8AB63AC9}" type="sibTrans" cxnId="{CA632B73-9C8A-48FD-8951-B9441ECE3757}">
      <dgm:prSet/>
      <dgm:spPr/>
      <dgm:t>
        <a:bodyPr/>
        <a:lstStyle/>
        <a:p>
          <a:endParaRPr lang="ru-RU"/>
        </a:p>
      </dgm:t>
    </dgm:pt>
    <dgm:pt modelId="{B29A7D91-2608-43BD-AB89-F817F5CFF990}" type="parTrans" cxnId="{CA632B73-9C8A-48FD-8951-B9441ECE3757}">
      <dgm:prSet/>
      <dgm:spPr/>
      <dgm:t>
        <a:bodyPr/>
        <a:lstStyle/>
        <a:p>
          <a:endParaRPr lang="ru-RU"/>
        </a:p>
      </dgm:t>
    </dgm:pt>
    <dgm:pt modelId="{5B638A8C-55BA-48FD-9DB5-C174D1B69136}" type="pres">
      <dgm:prSet presAssocID="{71AF69A1-BBC0-4B75-897F-8F8E8901F57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17FC49-CCB9-4DD8-9BB1-452DF9A6AC51}" type="pres">
      <dgm:prSet presAssocID="{0BCD82D1-4C44-42F1-94C7-F8193594689C}" presName="circle1" presStyleLbl="node1" presStyleIdx="0" presStyleCnt="3"/>
      <dgm:spPr>
        <a:solidFill>
          <a:schemeClr val="bg2">
            <a:lumMod val="50000"/>
          </a:schemeClr>
        </a:solidFill>
      </dgm:spPr>
    </dgm:pt>
    <dgm:pt modelId="{2CA4D929-80A7-4BC5-B7A8-846C1A067125}" type="pres">
      <dgm:prSet presAssocID="{0BCD82D1-4C44-42F1-94C7-F8193594689C}" presName="space" presStyleCnt="0"/>
      <dgm:spPr/>
    </dgm:pt>
    <dgm:pt modelId="{3FEDD529-115C-4D6D-9137-C7A3F410A8AE}" type="pres">
      <dgm:prSet presAssocID="{0BCD82D1-4C44-42F1-94C7-F8193594689C}" presName="rect1" presStyleLbl="alignAcc1" presStyleIdx="0" presStyleCnt="3"/>
      <dgm:spPr/>
      <dgm:t>
        <a:bodyPr/>
        <a:lstStyle/>
        <a:p>
          <a:endParaRPr lang="ru-RU"/>
        </a:p>
      </dgm:t>
    </dgm:pt>
    <dgm:pt modelId="{CE012699-3345-440B-AC41-216E5122B0CD}" type="pres">
      <dgm:prSet presAssocID="{25D4E66B-E79A-4024-A2A6-7A98B1753BE5}" presName="vertSpace2" presStyleLbl="node1" presStyleIdx="0" presStyleCnt="3"/>
      <dgm:spPr/>
    </dgm:pt>
    <dgm:pt modelId="{437B65C2-6448-490B-BCEC-3DDDB9E268D1}" type="pres">
      <dgm:prSet presAssocID="{25D4E66B-E79A-4024-A2A6-7A98B1753BE5}" presName="circle2" presStyleLbl="node1" presStyleIdx="1" presStyleCnt="3"/>
      <dgm:spPr>
        <a:solidFill>
          <a:schemeClr val="accent3">
            <a:lumMod val="40000"/>
            <a:lumOff val="60000"/>
          </a:schemeClr>
        </a:solidFill>
      </dgm:spPr>
    </dgm:pt>
    <dgm:pt modelId="{BE3C7899-2EC9-4471-B825-AB4D6B3A9819}" type="pres">
      <dgm:prSet presAssocID="{25D4E66B-E79A-4024-A2A6-7A98B1753BE5}" presName="rect2" presStyleLbl="alignAcc1" presStyleIdx="1" presStyleCnt="3"/>
      <dgm:spPr/>
      <dgm:t>
        <a:bodyPr/>
        <a:lstStyle/>
        <a:p>
          <a:endParaRPr lang="ru-RU"/>
        </a:p>
      </dgm:t>
    </dgm:pt>
    <dgm:pt modelId="{020B33B5-248A-4B85-923A-A7285B6ED732}" type="pres">
      <dgm:prSet presAssocID="{1AE39703-3813-4EF6-B479-61E244BD2E9E}" presName="vertSpace3" presStyleLbl="node1" presStyleIdx="1" presStyleCnt="3"/>
      <dgm:spPr/>
    </dgm:pt>
    <dgm:pt modelId="{64F98C8D-A194-48C7-A976-896ADA73F6B5}" type="pres">
      <dgm:prSet presAssocID="{1AE39703-3813-4EF6-B479-61E244BD2E9E}" presName="circle3" presStyleLbl="node1" presStyleIdx="2" presStyleCnt="3"/>
      <dgm:spPr>
        <a:solidFill>
          <a:schemeClr val="accent3">
            <a:lumMod val="75000"/>
          </a:schemeClr>
        </a:solidFill>
      </dgm:spPr>
    </dgm:pt>
    <dgm:pt modelId="{63440739-FE5D-4D4F-9C1F-84CB40D0716F}" type="pres">
      <dgm:prSet presAssocID="{1AE39703-3813-4EF6-B479-61E244BD2E9E}" presName="rect3" presStyleLbl="alignAcc1" presStyleIdx="2" presStyleCnt="3"/>
      <dgm:spPr/>
      <dgm:t>
        <a:bodyPr/>
        <a:lstStyle/>
        <a:p>
          <a:endParaRPr lang="ru-RU"/>
        </a:p>
      </dgm:t>
    </dgm:pt>
    <dgm:pt modelId="{5C3840C0-A9A1-4E78-BDBF-70463BAFE623}" type="pres">
      <dgm:prSet presAssocID="{0BCD82D1-4C44-42F1-94C7-F8193594689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107FF-3F80-40A1-9F68-D4A6B3DA3A48}" type="pres">
      <dgm:prSet presAssocID="{25D4E66B-E79A-4024-A2A6-7A98B1753BE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C155E-8F67-467A-AC5D-410CE13B27F9}" type="pres">
      <dgm:prSet presAssocID="{1AE39703-3813-4EF6-B479-61E244BD2E9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3678F3-E663-442D-9133-8BC2311C4AEC}" type="presOf" srcId="{25D4E66B-E79A-4024-A2A6-7A98B1753BE5}" destId="{239107FF-3F80-40A1-9F68-D4A6B3DA3A48}" srcOrd="1" destOrd="0" presId="urn:microsoft.com/office/officeart/2005/8/layout/target3"/>
    <dgm:cxn modelId="{019E6A3A-9E39-4C23-8468-509A39269015}" srcId="{71AF69A1-BBC0-4B75-897F-8F8E8901F576}" destId="{0BCD82D1-4C44-42F1-94C7-F8193594689C}" srcOrd="0" destOrd="0" parTransId="{1AA90DB1-9A89-4EE8-B8FB-913DD2BA0C3B}" sibTransId="{18ABF8FC-DA34-4B79-8757-FB97BCB6730C}"/>
    <dgm:cxn modelId="{CA632B73-9C8A-48FD-8951-B9441ECE3757}" srcId="{71AF69A1-BBC0-4B75-897F-8F8E8901F576}" destId="{25D4E66B-E79A-4024-A2A6-7A98B1753BE5}" srcOrd="1" destOrd="0" parTransId="{B29A7D91-2608-43BD-AB89-F817F5CFF990}" sibTransId="{16DE9BD9-52C4-42EE-93DD-973D8AB63AC9}"/>
    <dgm:cxn modelId="{B7E719D1-A03B-48A5-9F15-AE7F92ECAD74}" type="presOf" srcId="{25D4E66B-E79A-4024-A2A6-7A98B1753BE5}" destId="{BE3C7899-2EC9-4471-B825-AB4D6B3A9819}" srcOrd="0" destOrd="0" presId="urn:microsoft.com/office/officeart/2005/8/layout/target3"/>
    <dgm:cxn modelId="{286DD420-CADA-48CD-A8AD-E78C6398D4C4}" type="presOf" srcId="{1AE39703-3813-4EF6-B479-61E244BD2E9E}" destId="{75EC155E-8F67-467A-AC5D-410CE13B27F9}" srcOrd="1" destOrd="0" presId="urn:microsoft.com/office/officeart/2005/8/layout/target3"/>
    <dgm:cxn modelId="{5FDDC7B2-ED4F-4073-8FDD-BBE00ABAD7E9}" type="presOf" srcId="{71AF69A1-BBC0-4B75-897F-8F8E8901F576}" destId="{5B638A8C-55BA-48FD-9DB5-C174D1B69136}" srcOrd="0" destOrd="0" presId="urn:microsoft.com/office/officeart/2005/8/layout/target3"/>
    <dgm:cxn modelId="{25245984-F725-4B2F-A3D1-E05830B1D478}" type="presOf" srcId="{1AE39703-3813-4EF6-B479-61E244BD2E9E}" destId="{63440739-FE5D-4D4F-9C1F-84CB40D0716F}" srcOrd="0" destOrd="0" presId="urn:microsoft.com/office/officeart/2005/8/layout/target3"/>
    <dgm:cxn modelId="{C84E0EC9-F722-4847-8AF2-C29F1D2652CC}" srcId="{71AF69A1-BBC0-4B75-897F-8F8E8901F576}" destId="{1AE39703-3813-4EF6-B479-61E244BD2E9E}" srcOrd="2" destOrd="0" parTransId="{B7761CF4-4F6D-4A83-8B0F-0DFE2F0EFABD}" sibTransId="{510C531D-5BEC-49BA-9AB4-1AC4299852CF}"/>
    <dgm:cxn modelId="{9E348106-E852-4F5A-B9F9-47E236C2C495}" type="presOf" srcId="{0BCD82D1-4C44-42F1-94C7-F8193594689C}" destId="{3FEDD529-115C-4D6D-9137-C7A3F410A8AE}" srcOrd="0" destOrd="0" presId="urn:microsoft.com/office/officeart/2005/8/layout/target3"/>
    <dgm:cxn modelId="{0B6A63AF-8B15-48BD-97C3-E7DE0ED7181D}" type="presOf" srcId="{0BCD82D1-4C44-42F1-94C7-F8193594689C}" destId="{5C3840C0-A9A1-4E78-BDBF-70463BAFE623}" srcOrd="1" destOrd="0" presId="urn:microsoft.com/office/officeart/2005/8/layout/target3"/>
    <dgm:cxn modelId="{79A608FB-58A0-48C7-B4AC-8725AEF86A37}" type="presParOf" srcId="{5B638A8C-55BA-48FD-9DB5-C174D1B69136}" destId="{7017FC49-CCB9-4DD8-9BB1-452DF9A6AC51}" srcOrd="0" destOrd="0" presId="urn:microsoft.com/office/officeart/2005/8/layout/target3"/>
    <dgm:cxn modelId="{A7EFA9E1-E2C7-4BD4-9AF1-6CE723DC3413}" type="presParOf" srcId="{5B638A8C-55BA-48FD-9DB5-C174D1B69136}" destId="{2CA4D929-80A7-4BC5-B7A8-846C1A067125}" srcOrd="1" destOrd="0" presId="urn:microsoft.com/office/officeart/2005/8/layout/target3"/>
    <dgm:cxn modelId="{5105DEC6-62E3-4797-A853-CFF0AB2DC22E}" type="presParOf" srcId="{5B638A8C-55BA-48FD-9DB5-C174D1B69136}" destId="{3FEDD529-115C-4D6D-9137-C7A3F410A8AE}" srcOrd="2" destOrd="0" presId="urn:microsoft.com/office/officeart/2005/8/layout/target3"/>
    <dgm:cxn modelId="{68A2C3BC-63AF-44C1-8CBD-D72C606A9CF8}" type="presParOf" srcId="{5B638A8C-55BA-48FD-9DB5-C174D1B69136}" destId="{CE012699-3345-440B-AC41-216E5122B0CD}" srcOrd="3" destOrd="0" presId="urn:microsoft.com/office/officeart/2005/8/layout/target3"/>
    <dgm:cxn modelId="{D2EC1E7E-DD9B-418E-87D4-24C507A9C2BA}" type="presParOf" srcId="{5B638A8C-55BA-48FD-9DB5-C174D1B69136}" destId="{437B65C2-6448-490B-BCEC-3DDDB9E268D1}" srcOrd="4" destOrd="0" presId="urn:microsoft.com/office/officeart/2005/8/layout/target3"/>
    <dgm:cxn modelId="{9ED70A90-6B0E-4798-8BD2-DD67A581DCA1}" type="presParOf" srcId="{5B638A8C-55BA-48FD-9DB5-C174D1B69136}" destId="{BE3C7899-2EC9-4471-B825-AB4D6B3A9819}" srcOrd="5" destOrd="0" presId="urn:microsoft.com/office/officeart/2005/8/layout/target3"/>
    <dgm:cxn modelId="{04225C76-772B-4697-A802-FACA0172265A}" type="presParOf" srcId="{5B638A8C-55BA-48FD-9DB5-C174D1B69136}" destId="{020B33B5-248A-4B85-923A-A7285B6ED732}" srcOrd="6" destOrd="0" presId="urn:microsoft.com/office/officeart/2005/8/layout/target3"/>
    <dgm:cxn modelId="{C787F9F9-0042-4F56-B6C2-E21CD7AD914F}" type="presParOf" srcId="{5B638A8C-55BA-48FD-9DB5-C174D1B69136}" destId="{64F98C8D-A194-48C7-A976-896ADA73F6B5}" srcOrd="7" destOrd="0" presId="urn:microsoft.com/office/officeart/2005/8/layout/target3"/>
    <dgm:cxn modelId="{EE7A17BC-562B-470F-965D-A6933277212F}" type="presParOf" srcId="{5B638A8C-55BA-48FD-9DB5-C174D1B69136}" destId="{63440739-FE5D-4D4F-9C1F-84CB40D0716F}" srcOrd="8" destOrd="0" presId="urn:microsoft.com/office/officeart/2005/8/layout/target3"/>
    <dgm:cxn modelId="{530FB846-1521-4FD3-BDE0-B620A350C234}" type="presParOf" srcId="{5B638A8C-55BA-48FD-9DB5-C174D1B69136}" destId="{5C3840C0-A9A1-4E78-BDBF-70463BAFE623}" srcOrd="9" destOrd="0" presId="urn:microsoft.com/office/officeart/2005/8/layout/target3"/>
    <dgm:cxn modelId="{F1C25518-CA74-4311-9BAE-AA4ABEFBD54A}" type="presParOf" srcId="{5B638A8C-55BA-48FD-9DB5-C174D1B69136}" destId="{239107FF-3F80-40A1-9F68-D4A6B3DA3A48}" srcOrd="10" destOrd="0" presId="urn:microsoft.com/office/officeart/2005/8/layout/target3"/>
    <dgm:cxn modelId="{26AC9735-F483-4A43-B5FE-6F70923A3FA1}" type="presParOf" srcId="{5B638A8C-55BA-48FD-9DB5-C174D1B69136}" destId="{75EC155E-8F67-467A-AC5D-410CE13B27F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546A62-5FE7-4900-B127-7DC84158342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FCE7EB-3CD6-4AE7-8C8A-8FFB8B08667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1">
                  <a:lumMod val="50000"/>
                </a:schemeClr>
              </a:solidFill>
            </a:rPr>
            <a:t>Снятие затруднений интеллектуального </a:t>
          </a:r>
          <a:r>
            <a:rPr lang="ru-RU" sz="2400" dirty="0" smtClean="0">
              <a:solidFill>
                <a:schemeClr val="accent1">
                  <a:lumMod val="50000"/>
                </a:schemeClr>
              </a:solidFill>
            </a:rPr>
            <a:t>характера</a:t>
          </a:r>
          <a:endParaRPr lang="ru-RU" sz="2400" dirty="0"/>
        </a:p>
      </dgm:t>
    </dgm:pt>
    <dgm:pt modelId="{A2C9D635-2394-4F1A-BD48-D691CF8B9533}" type="parTrans" cxnId="{D2D07A48-54FC-4595-B005-64D18EA5FED8}">
      <dgm:prSet/>
      <dgm:spPr/>
      <dgm:t>
        <a:bodyPr/>
        <a:lstStyle/>
        <a:p>
          <a:endParaRPr lang="ru-RU"/>
        </a:p>
      </dgm:t>
    </dgm:pt>
    <dgm:pt modelId="{BC9C0863-0193-4A75-B03F-DF89A268463F}" type="sibTrans" cxnId="{D2D07A48-54FC-4595-B005-64D18EA5FED8}">
      <dgm:prSet/>
      <dgm:spPr/>
      <dgm:t>
        <a:bodyPr/>
        <a:lstStyle/>
        <a:p>
          <a:endParaRPr lang="ru-RU"/>
        </a:p>
      </dgm:t>
    </dgm:pt>
    <dgm:pt modelId="{F02BFC08-5C5E-4719-95E2-516E429428E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Быстрота</a:t>
          </a:r>
          <a:r>
            <a:rPr lang="ru-RU" sz="2400" dirty="0" smtClean="0">
              <a:solidFill>
                <a:srgbClr val="002060"/>
              </a:solidFill>
            </a:rPr>
            <a:t> осуществления </a:t>
          </a:r>
          <a:r>
            <a:rPr lang="ru-RU" sz="2400" dirty="0" smtClean="0">
              <a:solidFill>
                <a:srgbClr val="002060"/>
              </a:solidFill>
            </a:rPr>
            <a:t>контроля</a:t>
          </a:r>
          <a:endParaRPr lang="ru-RU" sz="2400" dirty="0">
            <a:solidFill>
              <a:srgbClr val="002060"/>
            </a:solidFill>
          </a:endParaRPr>
        </a:p>
      </dgm:t>
    </dgm:pt>
    <dgm:pt modelId="{CE0E1451-7E04-47CE-882B-FAD4340FC07D}" type="parTrans" cxnId="{C9B4C683-AC4C-4F10-BE0F-BC76CA9E380A}">
      <dgm:prSet/>
      <dgm:spPr/>
      <dgm:t>
        <a:bodyPr/>
        <a:lstStyle/>
        <a:p>
          <a:endParaRPr lang="ru-RU"/>
        </a:p>
      </dgm:t>
    </dgm:pt>
    <dgm:pt modelId="{F5C8ED23-C8C5-4DE9-8749-81656BB3FC7F}" type="sibTrans" cxnId="{C9B4C683-AC4C-4F10-BE0F-BC76CA9E380A}">
      <dgm:prSet/>
      <dgm:spPr/>
      <dgm:t>
        <a:bodyPr/>
        <a:lstStyle/>
        <a:p>
          <a:endParaRPr lang="ru-RU"/>
        </a:p>
      </dgm:t>
    </dgm:pt>
    <dgm:pt modelId="{9585499C-7BAC-4F42-A45D-1CA916C5AE50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Гибкость</a:t>
          </a:r>
          <a:endParaRPr lang="ru-RU" sz="2800" dirty="0">
            <a:solidFill>
              <a:schemeClr val="tx1"/>
            </a:solidFill>
          </a:endParaRPr>
        </a:p>
      </dgm:t>
    </dgm:pt>
    <dgm:pt modelId="{AA90A576-830C-45F1-81E2-733521542998}" type="parTrans" cxnId="{552434C5-962C-4E85-8588-93669EA067EE}">
      <dgm:prSet/>
      <dgm:spPr/>
      <dgm:t>
        <a:bodyPr/>
        <a:lstStyle/>
        <a:p>
          <a:endParaRPr lang="ru-RU"/>
        </a:p>
      </dgm:t>
    </dgm:pt>
    <dgm:pt modelId="{BFA4ABF0-3E2A-4D5B-983A-7E2FB10F152A}" type="sibTrans" cxnId="{552434C5-962C-4E85-8588-93669EA067EE}">
      <dgm:prSet/>
      <dgm:spPr/>
      <dgm:t>
        <a:bodyPr/>
        <a:lstStyle/>
        <a:p>
          <a:endParaRPr lang="ru-RU"/>
        </a:p>
      </dgm:t>
    </dgm:pt>
    <dgm:pt modelId="{F27C7EA8-FD60-41F7-8A8F-2B3F4CF59CB0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1">
                  <a:lumMod val="50000"/>
                </a:schemeClr>
              </a:solidFill>
            </a:rPr>
            <a:t>Высокая точность </a:t>
          </a:r>
          <a:r>
            <a:rPr lang="ru-RU" sz="2400" dirty="0" smtClean="0">
              <a:solidFill>
                <a:schemeClr val="accent1">
                  <a:lumMod val="50000"/>
                </a:schemeClr>
              </a:solidFill>
            </a:rPr>
            <a:t>оценки</a:t>
          </a:r>
          <a:endParaRPr lang="ru-RU" sz="2400" dirty="0"/>
        </a:p>
      </dgm:t>
    </dgm:pt>
    <dgm:pt modelId="{EA35F15C-9B04-4F65-A044-6D6857647168}" type="parTrans" cxnId="{07B2F747-23E0-465A-9A58-3C931B6477D8}">
      <dgm:prSet/>
      <dgm:spPr/>
      <dgm:t>
        <a:bodyPr/>
        <a:lstStyle/>
        <a:p>
          <a:endParaRPr lang="ru-RU"/>
        </a:p>
      </dgm:t>
    </dgm:pt>
    <dgm:pt modelId="{EF0E3CD9-4241-4562-A78C-07A90470F726}" type="sibTrans" cxnId="{07B2F747-23E0-465A-9A58-3C931B6477D8}">
      <dgm:prSet/>
      <dgm:spPr/>
      <dgm:t>
        <a:bodyPr/>
        <a:lstStyle/>
        <a:p>
          <a:endParaRPr lang="ru-RU"/>
        </a:p>
      </dgm:t>
    </dgm:pt>
    <dgm:pt modelId="{049CEDCD-C661-4294-9688-005F8EED79F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Систематизация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2400" dirty="0" smtClean="0">
              <a:solidFill>
                <a:schemeClr val="tx1"/>
              </a:solidFill>
            </a:rPr>
            <a:t>среза </a:t>
          </a:r>
          <a:r>
            <a:rPr lang="ru-RU" sz="2400" dirty="0" smtClean="0">
              <a:solidFill>
                <a:schemeClr val="tx1"/>
              </a:solidFill>
            </a:rPr>
            <a:t>знаний</a:t>
          </a:r>
          <a:endParaRPr lang="ru-RU" sz="1400" dirty="0">
            <a:solidFill>
              <a:schemeClr val="tx1"/>
            </a:solidFill>
          </a:endParaRPr>
        </a:p>
      </dgm:t>
    </dgm:pt>
    <dgm:pt modelId="{85BC1E4F-E2F1-4C57-B9A2-B2D432DAF2F3}" type="parTrans" cxnId="{62903F79-E330-45A0-A1DA-FFAD4F18F433}">
      <dgm:prSet/>
      <dgm:spPr/>
      <dgm:t>
        <a:bodyPr/>
        <a:lstStyle/>
        <a:p>
          <a:endParaRPr lang="ru-RU"/>
        </a:p>
      </dgm:t>
    </dgm:pt>
    <dgm:pt modelId="{3768ABE3-A06B-407A-BEBC-650214897965}" type="sibTrans" cxnId="{62903F79-E330-45A0-A1DA-FFAD4F18F433}">
      <dgm:prSet/>
      <dgm:spPr/>
      <dgm:t>
        <a:bodyPr/>
        <a:lstStyle/>
        <a:p>
          <a:endParaRPr lang="ru-RU"/>
        </a:p>
      </dgm:t>
    </dgm:pt>
    <dgm:pt modelId="{6B0F445D-95E8-408F-B38D-CC1A2D614310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1">
                  <a:lumMod val="50000"/>
                </a:schemeClr>
              </a:solidFill>
            </a:rPr>
            <a:t>Творческий характер составления тестовых </a:t>
          </a:r>
          <a:r>
            <a:rPr lang="ru-RU" sz="2400" dirty="0" smtClean="0">
              <a:solidFill>
                <a:schemeClr val="accent1">
                  <a:lumMod val="50000"/>
                </a:schemeClr>
              </a:solidFill>
            </a:rPr>
            <a:t>заданий</a:t>
          </a:r>
          <a:endParaRPr lang="ru-RU" sz="2400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8F94CAFF-818B-423E-A86E-45C21BB4A059}" type="parTrans" cxnId="{50BFC5B2-C1AC-4ABE-A45A-1105738F1AF6}">
      <dgm:prSet/>
      <dgm:spPr/>
      <dgm:t>
        <a:bodyPr/>
        <a:lstStyle/>
        <a:p>
          <a:endParaRPr lang="ru-RU"/>
        </a:p>
      </dgm:t>
    </dgm:pt>
    <dgm:pt modelId="{F6548C1E-B624-4C46-83AA-C026FE92739E}" type="sibTrans" cxnId="{50BFC5B2-C1AC-4ABE-A45A-1105738F1AF6}">
      <dgm:prSet/>
      <dgm:spPr/>
      <dgm:t>
        <a:bodyPr/>
        <a:lstStyle/>
        <a:p>
          <a:endParaRPr lang="ru-RU"/>
        </a:p>
      </dgm:t>
    </dgm:pt>
    <dgm:pt modelId="{EAADA8E4-C403-4FFC-AB71-3C685A92C075}" type="pres">
      <dgm:prSet presAssocID="{D3546A62-5FE7-4900-B127-7DC8415834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866A33-BEDC-4FFF-A7B4-9B1F3206D3EB}" type="pres">
      <dgm:prSet presAssocID="{F02BFC08-5C5E-4719-95E2-516E429428E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D8C48-D7ED-49FB-A1E9-33D361808ED3}" type="pres">
      <dgm:prSet presAssocID="{F5C8ED23-C8C5-4DE9-8749-81656BB3FC7F}" presName="sibTrans" presStyleCnt="0"/>
      <dgm:spPr/>
    </dgm:pt>
    <dgm:pt modelId="{B20BE1A9-6338-4DCA-A693-EFE2292A0EEF}" type="pres">
      <dgm:prSet presAssocID="{F3FCE7EB-3CD6-4AE7-8C8A-8FFB8B08667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500E2-2A64-4698-949E-BBCD7E4E52C1}" type="pres">
      <dgm:prSet presAssocID="{BC9C0863-0193-4A75-B03F-DF89A268463F}" presName="sibTrans" presStyleCnt="0"/>
      <dgm:spPr/>
    </dgm:pt>
    <dgm:pt modelId="{411E4215-2118-4BBF-B2FF-018FBE190596}" type="pres">
      <dgm:prSet presAssocID="{F27C7EA8-FD60-41F7-8A8F-2B3F4CF59CB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51156-E828-4D8B-8F68-05C9741A8279}" type="pres">
      <dgm:prSet presAssocID="{EF0E3CD9-4241-4562-A78C-07A90470F726}" presName="sibTrans" presStyleCnt="0"/>
      <dgm:spPr/>
    </dgm:pt>
    <dgm:pt modelId="{BD61EFC9-48C0-4DE3-81B6-28A041149270}" type="pres">
      <dgm:prSet presAssocID="{6B0F445D-95E8-408F-B38D-CC1A2D61431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2C1CD-AF6D-4375-AB1D-DDAE1C37CF34}" type="pres">
      <dgm:prSet presAssocID="{F6548C1E-B624-4C46-83AA-C026FE92739E}" presName="sibTrans" presStyleCnt="0"/>
      <dgm:spPr/>
    </dgm:pt>
    <dgm:pt modelId="{1521C268-3BED-4132-90AF-0C7A5C471B8D}" type="pres">
      <dgm:prSet presAssocID="{9585499C-7BAC-4F42-A45D-1CA916C5AE5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A7EFC-397D-4273-AD3D-60DE7C8FA8FE}" type="pres">
      <dgm:prSet presAssocID="{BFA4ABF0-3E2A-4D5B-983A-7E2FB10F152A}" presName="sibTrans" presStyleCnt="0"/>
      <dgm:spPr/>
    </dgm:pt>
    <dgm:pt modelId="{7C263CA4-C71D-4E5D-8A23-88603BA9BD12}" type="pres">
      <dgm:prSet presAssocID="{049CEDCD-C661-4294-9688-005F8EED79F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59824F-ED0B-4F7B-AA5C-72AC54969274}" type="presOf" srcId="{9585499C-7BAC-4F42-A45D-1CA916C5AE50}" destId="{1521C268-3BED-4132-90AF-0C7A5C471B8D}" srcOrd="0" destOrd="0" presId="urn:microsoft.com/office/officeart/2005/8/layout/default"/>
    <dgm:cxn modelId="{50BFC5B2-C1AC-4ABE-A45A-1105738F1AF6}" srcId="{D3546A62-5FE7-4900-B127-7DC84158342E}" destId="{6B0F445D-95E8-408F-B38D-CC1A2D614310}" srcOrd="3" destOrd="0" parTransId="{8F94CAFF-818B-423E-A86E-45C21BB4A059}" sibTransId="{F6548C1E-B624-4C46-83AA-C026FE92739E}"/>
    <dgm:cxn modelId="{07B2F747-23E0-465A-9A58-3C931B6477D8}" srcId="{D3546A62-5FE7-4900-B127-7DC84158342E}" destId="{F27C7EA8-FD60-41F7-8A8F-2B3F4CF59CB0}" srcOrd="2" destOrd="0" parTransId="{EA35F15C-9B04-4F65-A044-6D6857647168}" sibTransId="{EF0E3CD9-4241-4562-A78C-07A90470F726}"/>
    <dgm:cxn modelId="{552434C5-962C-4E85-8588-93669EA067EE}" srcId="{D3546A62-5FE7-4900-B127-7DC84158342E}" destId="{9585499C-7BAC-4F42-A45D-1CA916C5AE50}" srcOrd="4" destOrd="0" parTransId="{AA90A576-830C-45F1-81E2-733521542998}" sibTransId="{BFA4ABF0-3E2A-4D5B-983A-7E2FB10F152A}"/>
    <dgm:cxn modelId="{D89BA738-1B9E-44D8-B6CC-3FA4EB8F1912}" type="presOf" srcId="{D3546A62-5FE7-4900-B127-7DC84158342E}" destId="{EAADA8E4-C403-4FFC-AB71-3C685A92C075}" srcOrd="0" destOrd="0" presId="urn:microsoft.com/office/officeart/2005/8/layout/default"/>
    <dgm:cxn modelId="{F2BDED98-62E4-4940-8C80-DB5B3F4CC53C}" type="presOf" srcId="{F3FCE7EB-3CD6-4AE7-8C8A-8FFB8B086675}" destId="{B20BE1A9-6338-4DCA-A693-EFE2292A0EEF}" srcOrd="0" destOrd="0" presId="urn:microsoft.com/office/officeart/2005/8/layout/default"/>
    <dgm:cxn modelId="{FF9A2F42-4DCE-4CD4-BC47-1E9029FCE52A}" type="presOf" srcId="{F02BFC08-5C5E-4719-95E2-516E429428E6}" destId="{AF866A33-BEDC-4FFF-A7B4-9B1F3206D3EB}" srcOrd="0" destOrd="0" presId="urn:microsoft.com/office/officeart/2005/8/layout/default"/>
    <dgm:cxn modelId="{DCB688C3-B269-4347-B98C-64C8D277AD09}" type="presOf" srcId="{6B0F445D-95E8-408F-B38D-CC1A2D614310}" destId="{BD61EFC9-48C0-4DE3-81B6-28A041149270}" srcOrd="0" destOrd="0" presId="urn:microsoft.com/office/officeart/2005/8/layout/default"/>
    <dgm:cxn modelId="{5574EE3C-B5D7-49DD-98ED-6476076955BF}" type="presOf" srcId="{049CEDCD-C661-4294-9688-005F8EED79F5}" destId="{7C263CA4-C71D-4E5D-8A23-88603BA9BD12}" srcOrd="0" destOrd="0" presId="urn:microsoft.com/office/officeart/2005/8/layout/default"/>
    <dgm:cxn modelId="{62903F79-E330-45A0-A1DA-FFAD4F18F433}" srcId="{D3546A62-5FE7-4900-B127-7DC84158342E}" destId="{049CEDCD-C661-4294-9688-005F8EED79F5}" srcOrd="5" destOrd="0" parTransId="{85BC1E4F-E2F1-4C57-B9A2-B2D432DAF2F3}" sibTransId="{3768ABE3-A06B-407A-BEBC-650214897965}"/>
    <dgm:cxn modelId="{E0DDD9EA-FF56-46D2-8338-BA57C5C788EC}" type="presOf" srcId="{F27C7EA8-FD60-41F7-8A8F-2B3F4CF59CB0}" destId="{411E4215-2118-4BBF-B2FF-018FBE190596}" srcOrd="0" destOrd="0" presId="urn:microsoft.com/office/officeart/2005/8/layout/default"/>
    <dgm:cxn modelId="{C9B4C683-AC4C-4F10-BE0F-BC76CA9E380A}" srcId="{D3546A62-5FE7-4900-B127-7DC84158342E}" destId="{F02BFC08-5C5E-4719-95E2-516E429428E6}" srcOrd="0" destOrd="0" parTransId="{CE0E1451-7E04-47CE-882B-FAD4340FC07D}" sibTransId="{F5C8ED23-C8C5-4DE9-8749-81656BB3FC7F}"/>
    <dgm:cxn modelId="{D2D07A48-54FC-4595-B005-64D18EA5FED8}" srcId="{D3546A62-5FE7-4900-B127-7DC84158342E}" destId="{F3FCE7EB-3CD6-4AE7-8C8A-8FFB8B086675}" srcOrd="1" destOrd="0" parTransId="{A2C9D635-2394-4F1A-BD48-D691CF8B9533}" sibTransId="{BC9C0863-0193-4A75-B03F-DF89A268463F}"/>
    <dgm:cxn modelId="{A5444424-82B4-462E-B2BE-394CAC7ED3F1}" type="presParOf" srcId="{EAADA8E4-C403-4FFC-AB71-3C685A92C075}" destId="{AF866A33-BEDC-4FFF-A7B4-9B1F3206D3EB}" srcOrd="0" destOrd="0" presId="urn:microsoft.com/office/officeart/2005/8/layout/default"/>
    <dgm:cxn modelId="{8622F098-3A8B-4DEC-ACCC-0BBC00A5C8A1}" type="presParOf" srcId="{EAADA8E4-C403-4FFC-AB71-3C685A92C075}" destId="{219D8C48-D7ED-49FB-A1E9-33D361808ED3}" srcOrd="1" destOrd="0" presId="urn:microsoft.com/office/officeart/2005/8/layout/default"/>
    <dgm:cxn modelId="{E2DC3C9C-DA00-4E68-9E1B-BA98F97D18AE}" type="presParOf" srcId="{EAADA8E4-C403-4FFC-AB71-3C685A92C075}" destId="{B20BE1A9-6338-4DCA-A693-EFE2292A0EEF}" srcOrd="2" destOrd="0" presId="urn:microsoft.com/office/officeart/2005/8/layout/default"/>
    <dgm:cxn modelId="{CE194990-A34C-431E-B36E-B5914E6AA806}" type="presParOf" srcId="{EAADA8E4-C403-4FFC-AB71-3C685A92C075}" destId="{67B500E2-2A64-4698-949E-BBCD7E4E52C1}" srcOrd="3" destOrd="0" presId="urn:microsoft.com/office/officeart/2005/8/layout/default"/>
    <dgm:cxn modelId="{8AD4905E-FCCB-4578-9FDB-4EED0B6554AE}" type="presParOf" srcId="{EAADA8E4-C403-4FFC-AB71-3C685A92C075}" destId="{411E4215-2118-4BBF-B2FF-018FBE190596}" srcOrd="4" destOrd="0" presId="urn:microsoft.com/office/officeart/2005/8/layout/default"/>
    <dgm:cxn modelId="{E26A3E29-3AE4-4D3C-B3B8-25510D700881}" type="presParOf" srcId="{EAADA8E4-C403-4FFC-AB71-3C685A92C075}" destId="{1DE51156-E828-4D8B-8F68-05C9741A8279}" srcOrd="5" destOrd="0" presId="urn:microsoft.com/office/officeart/2005/8/layout/default"/>
    <dgm:cxn modelId="{1C28D517-18E3-4354-BE17-6253F56EA520}" type="presParOf" srcId="{EAADA8E4-C403-4FFC-AB71-3C685A92C075}" destId="{BD61EFC9-48C0-4DE3-81B6-28A041149270}" srcOrd="6" destOrd="0" presId="urn:microsoft.com/office/officeart/2005/8/layout/default"/>
    <dgm:cxn modelId="{D63AD737-7EAA-44F1-B2D3-561928BB6422}" type="presParOf" srcId="{EAADA8E4-C403-4FFC-AB71-3C685A92C075}" destId="{E8A2C1CD-AF6D-4375-AB1D-DDAE1C37CF34}" srcOrd="7" destOrd="0" presId="urn:microsoft.com/office/officeart/2005/8/layout/default"/>
    <dgm:cxn modelId="{DBAE8DA9-18DF-489F-A8CE-533ECF961908}" type="presParOf" srcId="{EAADA8E4-C403-4FFC-AB71-3C685A92C075}" destId="{1521C268-3BED-4132-90AF-0C7A5C471B8D}" srcOrd="8" destOrd="0" presId="urn:microsoft.com/office/officeart/2005/8/layout/default"/>
    <dgm:cxn modelId="{0A4D8E71-E40E-4A17-87FF-549521F81C15}" type="presParOf" srcId="{EAADA8E4-C403-4FFC-AB71-3C685A92C075}" destId="{BD6A7EFC-397D-4273-AD3D-60DE7C8FA8FE}" srcOrd="9" destOrd="0" presId="urn:microsoft.com/office/officeart/2005/8/layout/default"/>
    <dgm:cxn modelId="{E38C96AB-1FA9-4B72-8C13-594D4D2C0BCC}" type="presParOf" srcId="{EAADA8E4-C403-4FFC-AB71-3C685A92C075}" destId="{7C263CA4-C71D-4E5D-8A23-88603BA9BD12}" srcOrd="10" destOrd="0" presId="urn:microsoft.com/office/officeart/2005/8/layout/default"/>
  </dgm:cxnLst>
  <dgm:bg>
    <a:noFill/>
  </dgm:bg>
  <dgm:whole>
    <a:ln>
      <a:solidFill>
        <a:srgbClr val="0000FF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770FF5-2C0E-4CC1-A71C-98FCD104A91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74A086-52CE-474F-868B-B2EDA8DD33F8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Равные условия</a:t>
          </a:r>
          <a:endParaRPr lang="ru-RU" dirty="0">
            <a:solidFill>
              <a:srgbClr val="002060"/>
            </a:solidFill>
          </a:endParaRPr>
        </a:p>
      </dgm:t>
    </dgm:pt>
    <dgm:pt modelId="{90BA89D5-9E30-42FB-940E-2FEB8CEAC8EE}" type="parTrans" cxnId="{C04626E7-0443-4A52-9169-F9B2F4E141DF}">
      <dgm:prSet/>
      <dgm:spPr/>
      <dgm:t>
        <a:bodyPr/>
        <a:lstStyle/>
        <a:p>
          <a:endParaRPr lang="ru-RU"/>
        </a:p>
      </dgm:t>
    </dgm:pt>
    <dgm:pt modelId="{D2C65444-FC89-4F74-9658-0CB4631172B3}" type="sibTrans" cxnId="{C04626E7-0443-4A52-9169-F9B2F4E141DF}">
      <dgm:prSet/>
      <dgm:spPr/>
      <dgm:t>
        <a:bodyPr/>
        <a:lstStyle/>
        <a:p>
          <a:endParaRPr lang="ru-RU"/>
        </a:p>
      </dgm:t>
    </dgm:pt>
    <dgm:pt modelId="{9C154FC0-BF99-404D-A8D1-E03564F22F6A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err="1" smtClean="0">
              <a:solidFill>
                <a:srgbClr val="002060"/>
              </a:solidFill>
            </a:rPr>
            <a:t>Квалиметрические</a:t>
          </a:r>
          <a:r>
            <a:rPr lang="ru-RU" dirty="0" smtClean="0">
              <a:solidFill>
                <a:srgbClr val="002060"/>
              </a:solidFill>
            </a:rPr>
            <a:t> качества</a:t>
          </a:r>
          <a:endParaRPr lang="ru-RU" dirty="0">
            <a:solidFill>
              <a:srgbClr val="002060"/>
            </a:solidFill>
          </a:endParaRPr>
        </a:p>
      </dgm:t>
    </dgm:pt>
    <dgm:pt modelId="{788354D1-97AA-495E-B981-78844FE1DB2C}" type="parTrans" cxnId="{C54A6A3E-A1D7-4D8E-B625-661600FBF723}">
      <dgm:prSet/>
      <dgm:spPr/>
      <dgm:t>
        <a:bodyPr/>
        <a:lstStyle/>
        <a:p>
          <a:endParaRPr lang="ru-RU"/>
        </a:p>
      </dgm:t>
    </dgm:pt>
    <dgm:pt modelId="{77E990C2-44A1-4C98-9900-900EB5625B87}" type="sibTrans" cxnId="{C54A6A3E-A1D7-4D8E-B625-661600FBF723}">
      <dgm:prSet/>
      <dgm:spPr/>
      <dgm:t>
        <a:bodyPr/>
        <a:lstStyle/>
        <a:p>
          <a:endParaRPr lang="ru-RU"/>
        </a:p>
      </dgm:t>
    </dgm:pt>
    <dgm:pt modelId="{6A997730-D579-419D-8D88-E11BADADE41F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Экономичность</a:t>
          </a:r>
          <a:endParaRPr lang="ru-RU" dirty="0">
            <a:solidFill>
              <a:srgbClr val="002060"/>
            </a:solidFill>
          </a:endParaRPr>
        </a:p>
      </dgm:t>
    </dgm:pt>
    <dgm:pt modelId="{63C8DE6D-4AD9-4E84-A450-5C5A824F2B72}" type="parTrans" cxnId="{EF6327FC-2A99-4B6E-A760-388FC29314BE}">
      <dgm:prSet/>
      <dgm:spPr/>
      <dgm:t>
        <a:bodyPr/>
        <a:lstStyle/>
        <a:p>
          <a:endParaRPr lang="ru-RU"/>
        </a:p>
      </dgm:t>
    </dgm:pt>
    <dgm:pt modelId="{2EC015DF-DE8C-41BF-882B-7AD666EC2E43}" type="sibTrans" cxnId="{EF6327FC-2A99-4B6E-A760-388FC29314BE}">
      <dgm:prSet/>
      <dgm:spPr/>
      <dgm:t>
        <a:bodyPr/>
        <a:lstStyle/>
        <a:p>
          <a:endParaRPr lang="ru-RU"/>
        </a:p>
      </dgm:t>
    </dgm:pt>
    <dgm:pt modelId="{B264A202-8A33-4A6B-B28F-2DD5380BE7A5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Тщательность</a:t>
          </a:r>
          <a:endParaRPr lang="ru-RU" dirty="0">
            <a:solidFill>
              <a:srgbClr val="002060"/>
            </a:solidFill>
          </a:endParaRPr>
        </a:p>
      </dgm:t>
    </dgm:pt>
    <dgm:pt modelId="{4EC58B43-8D33-4A1D-833F-40E0DB165070}" type="parTrans" cxnId="{403CDCB8-1985-4DEF-94C3-BE6ABAE2BCB5}">
      <dgm:prSet/>
      <dgm:spPr/>
      <dgm:t>
        <a:bodyPr/>
        <a:lstStyle/>
        <a:p>
          <a:endParaRPr lang="ru-RU"/>
        </a:p>
      </dgm:t>
    </dgm:pt>
    <dgm:pt modelId="{EDB241B4-2561-49D0-AE62-E53978C88151}" type="sibTrans" cxnId="{403CDCB8-1985-4DEF-94C3-BE6ABAE2BCB5}">
      <dgm:prSet/>
      <dgm:spPr/>
      <dgm:t>
        <a:bodyPr/>
        <a:lstStyle/>
        <a:p>
          <a:endParaRPr lang="ru-RU"/>
        </a:p>
      </dgm:t>
    </dgm:pt>
    <dgm:pt modelId="{21B96AAE-74E6-4EEA-91E3-39AF403A50E9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Строгая регламентация </a:t>
          </a:r>
          <a:endParaRPr lang="ru-RU" dirty="0">
            <a:solidFill>
              <a:srgbClr val="002060"/>
            </a:solidFill>
          </a:endParaRPr>
        </a:p>
      </dgm:t>
    </dgm:pt>
    <dgm:pt modelId="{7450B190-D299-4CA9-8080-5B167EA73A41}" type="parTrans" cxnId="{BC4E95C9-28BA-4282-9626-29D1C5DF87C0}">
      <dgm:prSet/>
      <dgm:spPr/>
      <dgm:t>
        <a:bodyPr/>
        <a:lstStyle/>
        <a:p>
          <a:endParaRPr lang="ru-RU"/>
        </a:p>
      </dgm:t>
    </dgm:pt>
    <dgm:pt modelId="{1B928AFB-BCF6-4AB2-A031-169828735087}" type="sibTrans" cxnId="{BC4E95C9-28BA-4282-9626-29D1C5DF87C0}">
      <dgm:prSet/>
      <dgm:spPr/>
      <dgm:t>
        <a:bodyPr/>
        <a:lstStyle/>
        <a:p>
          <a:endParaRPr lang="ru-RU"/>
        </a:p>
      </dgm:t>
    </dgm:pt>
    <dgm:pt modelId="{D3E8415F-0064-4B3C-88AD-CDE569079F00}" type="pres">
      <dgm:prSet presAssocID="{47770FF5-2C0E-4CC1-A71C-98FCD104A9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1D4C8F-6C60-497A-8D03-33188B311BBF}" type="pres">
      <dgm:prSet presAssocID="{1C74A086-52CE-474F-868B-B2EDA8DD33F8}" presName="node" presStyleLbl="node1" presStyleIdx="0" presStyleCnt="5" custLinFactNeighborX="1209" custLinFactNeighborY="-2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FBD7B-3EED-43DB-A6A9-3B5C50BA17B1}" type="pres">
      <dgm:prSet presAssocID="{D2C65444-FC89-4F74-9658-0CB4631172B3}" presName="sibTrans" presStyleCnt="0"/>
      <dgm:spPr/>
    </dgm:pt>
    <dgm:pt modelId="{490260C5-8B1C-4C12-AE66-81E5DB6F691A}" type="pres">
      <dgm:prSet presAssocID="{9C154FC0-BF99-404D-A8D1-E03564F22F6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35475-B7A1-4471-8DC8-38F920415D36}" type="pres">
      <dgm:prSet presAssocID="{77E990C2-44A1-4C98-9900-900EB5625B87}" presName="sibTrans" presStyleCnt="0"/>
      <dgm:spPr/>
    </dgm:pt>
    <dgm:pt modelId="{9BF732CB-FEA7-4F72-94BB-7ACF56734350}" type="pres">
      <dgm:prSet presAssocID="{6A997730-D579-419D-8D88-E11BADADE41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B9AAF-5226-4BA1-AB10-6D1C310240F8}" type="pres">
      <dgm:prSet presAssocID="{2EC015DF-DE8C-41BF-882B-7AD666EC2E43}" presName="sibTrans" presStyleCnt="0"/>
      <dgm:spPr/>
    </dgm:pt>
    <dgm:pt modelId="{AE823BEC-6473-433D-B15D-73550F8B90E8}" type="pres">
      <dgm:prSet presAssocID="{B264A202-8A33-4A6B-B28F-2DD5380BE7A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05244-D8BA-4287-9875-44E92B5D9EAF}" type="pres">
      <dgm:prSet presAssocID="{EDB241B4-2561-49D0-AE62-E53978C88151}" presName="sibTrans" presStyleCnt="0"/>
      <dgm:spPr/>
    </dgm:pt>
    <dgm:pt modelId="{C894D223-48BB-4B1C-9986-D9C6E285639A}" type="pres">
      <dgm:prSet presAssocID="{21B96AAE-74E6-4EEA-91E3-39AF403A50E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17EE38-858A-4DA7-ACC9-12409DD4332C}" type="presOf" srcId="{1C74A086-52CE-474F-868B-B2EDA8DD33F8}" destId="{611D4C8F-6C60-497A-8D03-33188B311BBF}" srcOrd="0" destOrd="0" presId="urn:microsoft.com/office/officeart/2005/8/layout/default"/>
    <dgm:cxn modelId="{067B42A9-E90C-44C7-AD75-256484E54A5A}" type="presOf" srcId="{6A997730-D579-419D-8D88-E11BADADE41F}" destId="{9BF732CB-FEA7-4F72-94BB-7ACF56734350}" srcOrd="0" destOrd="0" presId="urn:microsoft.com/office/officeart/2005/8/layout/default"/>
    <dgm:cxn modelId="{403CDCB8-1985-4DEF-94C3-BE6ABAE2BCB5}" srcId="{47770FF5-2C0E-4CC1-A71C-98FCD104A911}" destId="{B264A202-8A33-4A6B-B28F-2DD5380BE7A5}" srcOrd="3" destOrd="0" parTransId="{4EC58B43-8D33-4A1D-833F-40E0DB165070}" sibTransId="{EDB241B4-2561-49D0-AE62-E53978C88151}"/>
    <dgm:cxn modelId="{127380DA-EAEC-47FB-A5CA-A68B7B40F835}" type="presOf" srcId="{B264A202-8A33-4A6B-B28F-2DD5380BE7A5}" destId="{AE823BEC-6473-433D-B15D-73550F8B90E8}" srcOrd="0" destOrd="0" presId="urn:microsoft.com/office/officeart/2005/8/layout/default"/>
    <dgm:cxn modelId="{60DB93CA-A199-480F-AF06-4DE84C94D377}" type="presOf" srcId="{21B96AAE-74E6-4EEA-91E3-39AF403A50E9}" destId="{C894D223-48BB-4B1C-9986-D9C6E285639A}" srcOrd="0" destOrd="0" presId="urn:microsoft.com/office/officeart/2005/8/layout/default"/>
    <dgm:cxn modelId="{EF6327FC-2A99-4B6E-A760-388FC29314BE}" srcId="{47770FF5-2C0E-4CC1-A71C-98FCD104A911}" destId="{6A997730-D579-419D-8D88-E11BADADE41F}" srcOrd="2" destOrd="0" parTransId="{63C8DE6D-4AD9-4E84-A450-5C5A824F2B72}" sibTransId="{2EC015DF-DE8C-41BF-882B-7AD666EC2E43}"/>
    <dgm:cxn modelId="{BC4E95C9-28BA-4282-9626-29D1C5DF87C0}" srcId="{47770FF5-2C0E-4CC1-A71C-98FCD104A911}" destId="{21B96AAE-74E6-4EEA-91E3-39AF403A50E9}" srcOrd="4" destOrd="0" parTransId="{7450B190-D299-4CA9-8080-5B167EA73A41}" sibTransId="{1B928AFB-BCF6-4AB2-A031-169828735087}"/>
    <dgm:cxn modelId="{2F73C389-C2AD-422F-B9CE-36F72B0B8CBF}" type="presOf" srcId="{9C154FC0-BF99-404D-A8D1-E03564F22F6A}" destId="{490260C5-8B1C-4C12-AE66-81E5DB6F691A}" srcOrd="0" destOrd="0" presId="urn:microsoft.com/office/officeart/2005/8/layout/default"/>
    <dgm:cxn modelId="{C54A6A3E-A1D7-4D8E-B625-661600FBF723}" srcId="{47770FF5-2C0E-4CC1-A71C-98FCD104A911}" destId="{9C154FC0-BF99-404D-A8D1-E03564F22F6A}" srcOrd="1" destOrd="0" parTransId="{788354D1-97AA-495E-B981-78844FE1DB2C}" sibTransId="{77E990C2-44A1-4C98-9900-900EB5625B87}"/>
    <dgm:cxn modelId="{C04626E7-0443-4A52-9169-F9B2F4E141DF}" srcId="{47770FF5-2C0E-4CC1-A71C-98FCD104A911}" destId="{1C74A086-52CE-474F-868B-B2EDA8DD33F8}" srcOrd="0" destOrd="0" parTransId="{90BA89D5-9E30-42FB-940E-2FEB8CEAC8EE}" sibTransId="{D2C65444-FC89-4F74-9658-0CB4631172B3}"/>
    <dgm:cxn modelId="{0D0BC034-502D-4BFF-AA54-3F58869475AB}" type="presOf" srcId="{47770FF5-2C0E-4CC1-A71C-98FCD104A911}" destId="{D3E8415F-0064-4B3C-88AD-CDE569079F00}" srcOrd="0" destOrd="0" presId="urn:microsoft.com/office/officeart/2005/8/layout/default"/>
    <dgm:cxn modelId="{237D80F4-8C2E-4EB5-8947-4607305D473E}" type="presParOf" srcId="{D3E8415F-0064-4B3C-88AD-CDE569079F00}" destId="{611D4C8F-6C60-497A-8D03-33188B311BBF}" srcOrd="0" destOrd="0" presId="urn:microsoft.com/office/officeart/2005/8/layout/default"/>
    <dgm:cxn modelId="{365C0249-EE6E-49DB-82E1-C193218E1E4C}" type="presParOf" srcId="{D3E8415F-0064-4B3C-88AD-CDE569079F00}" destId="{D12FBD7B-3EED-43DB-A6A9-3B5C50BA17B1}" srcOrd="1" destOrd="0" presId="urn:microsoft.com/office/officeart/2005/8/layout/default"/>
    <dgm:cxn modelId="{4C68ED1E-1C89-4AAB-9255-A59F3A48E0E8}" type="presParOf" srcId="{D3E8415F-0064-4B3C-88AD-CDE569079F00}" destId="{490260C5-8B1C-4C12-AE66-81E5DB6F691A}" srcOrd="2" destOrd="0" presId="urn:microsoft.com/office/officeart/2005/8/layout/default"/>
    <dgm:cxn modelId="{1FEFB379-9676-44AF-9399-009C9C86ADA2}" type="presParOf" srcId="{D3E8415F-0064-4B3C-88AD-CDE569079F00}" destId="{E7335475-B7A1-4471-8DC8-38F920415D36}" srcOrd="3" destOrd="0" presId="urn:microsoft.com/office/officeart/2005/8/layout/default"/>
    <dgm:cxn modelId="{BFB3209C-83DD-4B61-BE06-F38D16AD2DA1}" type="presParOf" srcId="{D3E8415F-0064-4B3C-88AD-CDE569079F00}" destId="{9BF732CB-FEA7-4F72-94BB-7ACF56734350}" srcOrd="4" destOrd="0" presId="urn:microsoft.com/office/officeart/2005/8/layout/default"/>
    <dgm:cxn modelId="{DBBDC796-01A5-492D-866B-FB84E27D116C}" type="presParOf" srcId="{D3E8415F-0064-4B3C-88AD-CDE569079F00}" destId="{A31B9AAF-5226-4BA1-AB10-6D1C310240F8}" srcOrd="5" destOrd="0" presId="urn:microsoft.com/office/officeart/2005/8/layout/default"/>
    <dgm:cxn modelId="{2B694CC1-1D64-43E8-A148-25B1FBE30492}" type="presParOf" srcId="{D3E8415F-0064-4B3C-88AD-CDE569079F00}" destId="{AE823BEC-6473-433D-B15D-73550F8B90E8}" srcOrd="6" destOrd="0" presId="urn:microsoft.com/office/officeart/2005/8/layout/default"/>
    <dgm:cxn modelId="{99E2BB47-D4BC-48C8-B86F-4E12C18BC167}" type="presParOf" srcId="{D3E8415F-0064-4B3C-88AD-CDE569079F00}" destId="{D6405244-D8BA-4287-9875-44E92B5D9EAF}" srcOrd="7" destOrd="0" presId="urn:microsoft.com/office/officeart/2005/8/layout/default"/>
    <dgm:cxn modelId="{E0881850-E7DA-49BD-99DC-B6B6500D2587}" type="presParOf" srcId="{D3E8415F-0064-4B3C-88AD-CDE569079F00}" destId="{C894D223-48BB-4B1C-9986-D9C6E285639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404DB3-6721-4469-A473-A52FD709F92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C519DA-E3A7-461A-A6C5-5C6BBF5601AA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констатирующие тесты;</a:t>
          </a:r>
          <a:endParaRPr lang="ru-RU" b="1" dirty="0">
            <a:solidFill>
              <a:schemeClr val="tx1"/>
            </a:solidFill>
          </a:endParaRPr>
        </a:p>
      </dgm:t>
    </dgm:pt>
    <dgm:pt modelId="{57F53D61-8065-4851-8047-38A906FE52AE}" type="parTrans" cxnId="{03434E5D-7404-46D3-B68B-DDD9C75D0E1A}">
      <dgm:prSet/>
      <dgm:spPr/>
      <dgm:t>
        <a:bodyPr/>
        <a:lstStyle/>
        <a:p>
          <a:endParaRPr lang="ru-RU"/>
        </a:p>
      </dgm:t>
    </dgm:pt>
    <dgm:pt modelId="{C4C6CA85-DFC0-488F-89C5-12E09F73F960}" type="sibTrans" cxnId="{03434E5D-7404-46D3-B68B-DDD9C75D0E1A}">
      <dgm:prSet/>
      <dgm:spPr/>
      <dgm:t>
        <a:bodyPr/>
        <a:lstStyle/>
        <a:p>
          <a:endParaRPr lang="ru-RU"/>
        </a:p>
      </dgm:t>
    </dgm:pt>
    <dgm:pt modelId="{AB3007B8-BACA-4FB7-911B-6D4B3AFFA6A9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диагностирующие тесты;</a:t>
          </a:r>
          <a:br>
            <a:rPr lang="ru-RU" b="1" dirty="0" smtClean="0">
              <a:solidFill>
                <a:schemeClr val="tx1"/>
              </a:solidFill>
            </a:rPr>
          </a:br>
          <a:endParaRPr lang="ru-RU" b="1" dirty="0">
            <a:solidFill>
              <a:schemeClr val="tx1"/>
            </a:solidFill>
          </a:endParaRPr>
        </a:p>
      </dgm:t>
    </dgm:pt>
    <dgm:pt modelId="{D962E6E7-BC7D-4C6C-8E82-735E22B08BF0}" type="parTrans" cxnId="{2D5588AD-AC11-4AC5-8921-54A3A998D62F}">
      <dgm:prSet/>
      <dgm:spPr/>
      <dgm:t>
        <a:bodyPr/>
        <a:lstStyle/>
        <a:p>
          <a:endParaRPr lang="ru-RU"/>
        </a:p>
      </dgm:t>
    </dgm:pt>
    <dgm:pt modelId="{10451918-C046-49DA-A13B-FFC028E54D72}" type="sibTrans" cxnId="{2D5588AD-AC11-4AC5-8921-54A3A998D62F}">
      <dgm:prSet/>
      <dgm:spPr/>
      <dgm:t>
        <a:bodyPr/>
        <a:lstStyle/>
        <a:p>
          <a:endParaRPr lang="ru-RU"/>
        </a:p>
      </dgm:t>
    </dgm:pt>
    <dgm:pt modelId="{A3F8773E-4B88-47BE-986A-B8B2AED4E0F5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прогностические тесты.</a:t>
          </a:r>
          <a:endParaRPr lang="ru-RU" b="1" dirty="0">
            <a:solidFill>
              <a:schemeClr val="tx1"/>
            </a:solidFill>
          </a:endParaRPr>
        </a:p>
      </dgm:t>
    </dgm:pt>
    <dgm:pt modelId="{169B5CDB-7FF5-4EAF-8C3E-C1F64E97D047}" type="parTrans" cxnId="{EAB852D5-C916-4961-A0D0-CD2A87449473}">
      <dgm:prSet/>
      <dgm:spPr/>
      <dgm:t>
        <a:bodyPr/>
        <a:lstStyle/>
        <a:p>
          <a:endParaRPr lang="ru-RU"/>
        </a:p>
      </dgm:t>
    </dgm:pt>
    <dgm:pt modelId="{EDA18A86-DBB2-48F3-AA43-0367F9166288}" type="sibTrans" cxnId="{EAB852D5-C916-4961-A0D0-CD2A87449473}">
      <dgm:prSet/>
      <dgm:spPr/>
      <dgm:t>
        <a:bodyPr/>
        <a:lstStyle/>
        <a:p>
          <a:endParaRPr lang="ru-RU"/>
        </a:p>
      </dgm:t>
    </dgm:pt>
    <dgm:pt modelId="{6E0D297A-6567-4F0F-BD6E-8509C843A49C}" type="pres">
      <dgm:prSet presAssocID="{CC404DB3-6721-4469-A473-A52FD709F92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562FDD-71AD-470E-BB47-2215D6198A6C}" type="pres">
      <dgm:prSet presAssocID="{F0C519DA-E3A7-461A-A6C5-5C6BBF5601AA}" presName="comp" presStyleCnt="0"/>
      <dgm:spPr/>
    </dgm:pt>
    <dgm:pt modelId="{6F27A40B-D748-4830-9D97-EBDC1B7F0063}" type="pres">
      <dgm:prSet presAssocID="{F0C519DA-E3A7-461A-A6C5-5C6BBF5601AA}" presName="box" presStyleLbl="node1" presStyleIdx="0" presStyleCnt="3"/>
      <dgm:spPr/>
      <dgm:t>
        <a:bodyPr/>
        <a:lstStyle/>
        <a:p>
          <a:endParaRPr lang="ru-RU"/>
        </a:p>
      </dgm:t>
    </dgm:pt>
    <dgm:pt modelId="{92C0566A-C6E7-48D4-898D-1D9AE12F1B97}" type="pres">
      <dgm:prSet presAssocID="{F0C519DA-E3A7-461A-A6C5-5C6BBF5601AA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3021013-7B3A-41B6-9026-6AF7FF8B4C3F}" type="pres">
      <dgm:prSet presAssocID="{F0C519DA-E3A7-461A-A6C5-5C6BBF5601A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90FF1-F3DC-473E-B757-AA14484A8B2E}" type="pres">
      <dgm:prSet presAssocID="{C4C6CA85-DFC0-488F-89C5-12E09F73F960}" presName="spacer" presStyleCnt="0"/>
      <dgm:spPr/>
    </dgm:pt>
    <dgm:pt modelId="{5A929F98-C5B4-41DE-9B80-84BD6B91D0D7}" type="pres">
      <dgm:prSet presAssocID="{AB3007B8-BACA-4FB7-911B-6D4B3AFFA6A9}" presName="comp" presStyleCnt="0"/>
      <dgm:spPr/>
    </dgm:pt>
    <dgm:pt modelId="{B5B6C471-12F7-48CD-AC6D-012DFD0BB262}" type="pres">
      <dgm:prSet presAssocID="{AB3007B8-BACA-4FB7-911B-6D4B3AFFA6A9}" presName="box" presStyleLbl="node1" presStyleIdx="1" presStyleCnt="3"/>
      <dgm:spPr/>
      <dgm:t>
        <a:bodyPr/>
        <a:lstStyle/>
        <a:p>
          <a:endParaRPr lang="ru-RU"/>
        </a:p>
      </dgm:t>
    </dgm:pt>
    <dgm:pt modelId="{C2CAD17A-B618-458C-9309-376D6438FF94}" type="pres">
      <dgm:prSet presAssocID="{AB3007B8-BACA-4FB7-911B-6D4B3AFFA6A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110692F-E2F0-4DDF-8AD2-5EEC98DB9E89}" type="pres">
      <dgm:prSet presAssocID="{AB3007B8-BACA-4FB7-911B-6D4B3AFFA6A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2ABFC-8E74-431E-AC5C-38E448A8DBDE}" type="pres">
      <dgm:prSet presAssocID="{10451918-C046-49DA-A13B-FFC028E54D72}" presName="spacer" presStyleCnt="0"/>
      <dgm:spPr/>
    </dgm:pt>
    <dgm:pt modelId="{C0AA2772-F115-449D-84D2-673820432758}" type="pres">
      <dgm:prSet presAssocID="{A3F8773E-4B88-47BE-986A-B8B2AED4E0F5}" presName="comp" presStyleCnt="0"/>
      <dgm:spPr/>
    </dgm:pt>
    <dgm:pt modelId="{9908835E-5AE5-4F15-85D6-E8F1851FC56E}" type="pres">
      <dgm:prSet presAssocID="{A3F8773E-4B88-47BE-986A-B8B2AED4E0F5}" presName="box" presStyleLbl="node1" presStyleIdx="2" presStyleCnt="3"/>
      <dgm:spPr/>
      <dgm:t>
        <a:bodyPr/>
        <a:lstStyle/>
        <a:p>
          <a:endParaRPr lang="ru-RU"/>
        </a:p>
      </dgm:t>
    </dgm:pt>
    <dgm:pt modelId="{EAA4244C-B9EC-4367-8E5C-CFE6132DC3D4}" type="pres">
      <dgm:prSet presAssocID="{A3F8773E-4B88-47BE-986A-B8B2AED4E0F5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03F711F-5F6B-4253-BFC0-A12127ED668B}" type="pres">
      <dgm:prSet presAssocID="{A3F8773E-4B88-47BE-986A-B8B2AED4E0F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9253F4-0678-44AF-A252-628040797164}" type="presOf" srcId="{AB3007B8-BACA-4FB7-911B-6D4B3AFFA6A9}" destId="{B5B6C471-12F7-48CD-AC6D-012DFD0BB262}" srcOrd="0" destOrd="0" presId="urn:microsoft.com/office/officeart/2005/8/layout/vList4"/>
    <dgm:cxn modelId="{2D5588AD-AC11-4AC5-8921-54A3A998D62F}" srcId="{CC404DB3-6721-4469-A473-A52FD709F92F}" destId="{AB3007B8-BACA-4FB7-911B-6D4B3AFFA6A9}" srcOrd="1" destOrd="0" parTransId="{D962E6E7-BC7D-4C6C-8E82-735E22B08BF0}" sibTransId="{10451918-C046-49DA-A13B-FFC028E54D72}"/>
    <dgm:cxn modelId="{856410E8-E937-4314-B09E-D23CAD7117C0}" type="presOf" srcId="{F0C519DA-E3A7-461A-A6C5-5C6BBF5601AA}" destId="{6F27A40B-D748-4830-9D97-EBDC1B7F0063}" srcOrd="0" destOrd="0" presId="urn:microsoft.com/office/officeart/2005/8/layout/vList4"/>
    <dgm:cxn modelId="{A6A75298-4C92-4075-B0E7-783FCD4D90E7}" type="presOf" srcId="{AB3007B8-BACA-4FB7-911B-6D4B3AFFA6A9}" destId="{C110692F-E2F0-4DDF-8AD2-5EEC98DB9E89}" srcOrd="1" destOrd="0" presId="urn:microsoft.com/office/officeart/2005/8/layout/vList4"/>
    <dgm:cxn modelId="{B56699D4-7CAF-4919-98E1-EF674BC411A2}" type="presOf" srcId="{A3F8773E-4B88-47BE-986A-B8B2AED4E0F5}" destId="{603F711F-5F6B-4253-BFC0-A12127ED668B}" srcOrd="1" destOrd="0" presId="urn:microsoft.com/office/officeart/2005/8/layout/vList4"/>
    <dgm:cxn modelId="{EAB852D5-C916-4961-A0D0-CD2A87449473}" srcId="{CC404DB3-6721-4469-A473-A52FD709F92F}" destId="{A3F8773E-4B88-47BE-986A-B8B2AED4E0F5}" srcOrd="2" destOrd="0" parTransId="{169B5CDB-7FF5-4EAF-8C3E-C1F64E97D047}" sibTransId="{EDA18A86-DBB2-48F3-AA43-0367F9166288}"/>
    <dgm:cxn modelId="{6C07B0BC-D8A5-4786-A72B-555411D04684}" type="presOf" srcId="{A3F8773E-4B88-47BE-986A-B8B2AED4E0F5}" destId="{9908835E-5AE5-4F15-85D6-E8F1851FC56E}" srcOrd="0" destOrd="0" presId="urn:microsoft.com/office/officeart/2005/8/layout/vList4"/>
    <dgm:cxn modelId="{27B49982-2205-4A8F-A620-91053E42AC0A}" type="presOf" srcId="{F0C519DA-E3A7-461A-A6C5-5C6BBF5601AA}" destId="{A3021013-7B3A-41B6-9026-6AF7FF8B4C3F}" srcOrd="1" destOrd="0" presId="urn:microsoft.com/office/officeart/2005/8/layout/vList4"/>
    <dgm:cxn modelId="{03434E5D-7404-46D3-B68B-DDD9C75D0E1A}" srcId="{CC404DB3-6721-4469-A473-A52FD709F92F}" destId="{F0C519DA-E3A7-461A-A6C5-5C6BBF5601AA}" srcOrd="0" destOrd="0" parTransId="{57F53D61-8065-4851-8047-38A906FE52AE}" sibTransId="{C4C6CA85-DFC0-488F-89C5-12E09F73F960}"/>
    <dgm:cxn modelId="{EE039402-614D-43F1-81C3-6FFF7AE5D1F6}" type="presOf" srcId="{CC404DB3-6721-4469-A473-A52FD709F92F}" destId="{6E0D297A-6567-4F0F-BD6E-8509C843A49C}" srcOrd="0" destOrd="0" presId="urn:microsoft.com/office/officeart/2005/8/layout/vList4"/>
    <dgm:cxn modelId="{B8AC5D2E-A40F-4FF4-964C-15624D6C7543}" type="presParOf" srcId="{6E0D297A-6567-4F0F-BD6E-8509C843A49C}" destId="{17562FDD-71AD-470E-BB47-2215D6198A6C}" srcOrd="0" destOrd="0" presId="urn:microsoft.com/office/officeart/2005/8/layout/vList4"/>
    <dgm:cxn modelId="{931F33CC-9D71-47B5-8A02-EA84860F0BA3}" type="presParOf" srcId="{17562FDD-71AD-470E-BB47-2215D6198A6C}" destId="{6F27A40B-D748-4830-9D97-EBDC1B7F0063}" srcOrd="0" destOrd="0" presId="urn:microsoft.com/office/officeart/2005/8/layout/vList4"/>
    <dgm:cxn modelId="{9D3E9579-8DDA-43F7-80B5-C1285E680135}" type="presParOf" srcId="{17562FDD-71AD-470E-BB47-2215D6198A6C}" destId="{92C0566A-C6E7-48D4-898D-1D9AE12F1B97}" srcOrd="1" destOrd="0" presId="urn:microsoft.com/office/officeart/2005/8/layout/vList4"/>
    <dgm:cxn modelId="{F5625676-95A9-4DBA-AF54-6F452A9C86EB}" type="presParOf" srcId="{17562FDD-71AD-470E-BB47-2215D6198A6C}" destId="{A3021013-7B3A-41B6-9026-6AF7FF8B4C3F}" srcOrd="2" destOrd="0" presId="urn:microsoft.com/office/officeart/2005/8/layout/vList4"/>
    <dgm:cxn modelId="{70A2BF46-5675-4CDD-95D1-55CA6F67549F}" type="presParOf" srcId="{6E0D297A-6567-4F0F-BD6E-8509C843A49C}" destId="{2BB90FF1-F3DC-473E-B757-AA14484A8B2E}" srcOrd="1" destOrd="0" presId="urn:microsoft.com/office/officeart/2005/8/layout/vList4"/>
    <dgm:cxn modelId="{A9FCE251-2FA2-47FA-8179-6D9B67309407}" type="presParOf" srcId="{6E0D297A-6567-4F0F-BD6E-8509C843A49C}" destId="{5A929F98-C5B4-41DE-9B80-84BD6B91D0D7}" srcOrd="2" destOrd="0" presId="urn:microsoft.com/office/officeart/2005/8/layout/vList4"/>
    <dgm:cxn modelId="{401B6F3B-9472-4AE9-A4D9-8B9BADAB2C63}" type="presParOf" srcId="{5A929F98-C5B4-41DE-9B80-84BD6B91D0D7}" destId="{B5B6C471-12F7-48CD-AC6D-012DFD0BB262}" srcOrd="0" destOrd="0" presId="urn:microsoft.com/office/officeart/2005/8/layout/vList4"/>
    <dgm:cxn modelId="{223FA618-A4FD-4029-AC87-C67A19EC154A}" type="presParOf" srcId="{5A929F98-C5B4-41DE-9B80-84BD6B91D0D7}" destId="{C2CAD17A-B618-458C-9309-376D6438FF94}" srcOrd="1" destOrd="0" presId="urn:microsoft.com/office/officeart/2005/8/layout/vList4"/>
    <dgm:cxn modelId="{28CAEFC8-102C-4A6A-B274-73ED43DAF1BB}" type="presParOf" srcId="{5A929F98-C5B4-41DE-9B80-84BD6B91D0D7}" destId="{C110692F-E2F0-4DDF-8AD2-5EEC98DB9E89}" srcOrd="2" destOrd="0" presId="urn:microsoft.com/office/officeart/2005/8/layout/vList4"/>
    <dgm:cxn modelId="{B2D30B96-AD38-4F54-A579-A2B79783DFE8}" type="presParOf" srcId="{6E0D297A-6567-4F0F-BD6E-8509C843A49C}" destId="{7932ABFC-8E74-431E-AC5C-38E448A8DBDE}" srcOrd="3" destOrd="0" presId="urn:microsoft.com/office/officeart/2005/8/layout/vList4"/>
    <dgm:cxn modelId="{1ABE82C9-20E9-4C30-A248-3FF6F8B8530E}" type="presParOf" srcId="{6E0D297A-6567-4F0F-BD6E-8509C843A49C}" destId="{C0AA2772-F115-449D-84D2-673820432758}" srcOrd="4" destOrd="0" presId="urn:microsoft.com/office/officeart/2005/8/layout/vList4"/>
    <dgm:cxn modelId="{C793D3C2-3891-4C1F-883A-9CEFF171D7AD}" type="presParOf" srcId="{C0AA2772-F115-449D-84D2-673820432758}" destId="{9908835E-5AE5-4F15-85D6-E8F1851FC56E}" srcOrd="0" destOrd="0" presId="urn:microsoft.com/office/officeart/2005/8/layout/vList4"/>
    <dgm:cxn modelId="{27E9F738-B113-4CB3-A6AD-78817C5A613D}" type="presParOf" srcId="{C0AA2772-F115-449D-84D2-673820432758}" destId="{EAA4244C-B9EC-4367-8E5C-CFE6132DC3D4}" srcOrd="1" destOrd="0" presId="urn:microsoft.com/office/officeart/2005/8/layout/vList4"/>
    <dgm:cxn modelId="{CBFAB461-0B93-47DA-84F6-495D50F40B16}" type="presParOf" srcId="{C0AA2772-F115-449D-84D2-673820432758}" destId="{603F711F-5F6B-4253-BFC0-A12127ED66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58D13D-8DB9-46BF-9042-CE507F53FB6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EB4688-6184-483B-A391-26B56078A97A}">
      <dgm:prSet/>
      <dgm:spPr>
        <a:solidFill>
          <a:schemeClr val="accent3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— тесты текущего контроля</a:t>
          </a:r>
          <a:endParaRPr lang="ru-RU" dirty="0">
            <a:solidFill>
              <a:srgbClr val="002060"/>
            </a:solidFill>
          </a:endParaRPr>
        </a:p>
      </dgm:t>
    </dgm:pt>
    <dgm:pt modelId="{87A3442D-9A77-4DFF-8E09-2E4F976C4982}" type="parTrans" cxnId="{FD7B2EF8-C2DE-4A1F-8B27-0D8C9DB3BDE4}">
      <dgm:prSet/>
      <dgm:spPr/>
      <dgm:t>
        <a:bodyPr/>
        <a:lstStyle/>
        <a:p>
          <a:endParaRPr lang="ru-RU"/>
        </a:p>
      </dgm:t>
    </dgm:pt>
    <dgm:pt modelId="{7932B7B5-B17B-4453-AF5C-D2ADBB5C2560}" type="sibTrans" cxnId="{FD7B2EF8-C2DE-4A1F-8B27-0D8C9DB3BDE4}">
      <dgm:prSet/>
      <dgm:spPr/>
      <dgm:t>
        <a:bodyPr/>
        <a:lstStyle/>
        <a:p>
          <a:endParaRPr lang="ru-RU"/>
        </a:p>
      </dgm:t>
    </dgm:pt>
    <dgm:pt modelId="{3877DB14-5A94-4431-83BA-24D751F4A8F5}">
      <dgm:prSet/>
      <dgm:spPr>
        <a:solidFill>
          <a:schemeClr val="accent3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— тесты рубежного контроля</a:t>
          </a:r>
          <a:endParaRPr lang="ru-RU" dirty="0">
            <a:solidFill>
              <a:srgbClr val="002060"/>
            </a:solidFill>
          </a:endParaRPr>
        </a:p>
      </dgm:t>
    </dgm:pt>
    <dgm:pt modelId="{878C459D-6C19-4E7F-82FC-7A479EA2200F}" type="parTrans" cxnId="{0B7E3816-FF83-4E3E-8F0B-D9D210F7042F}">
      <dgm:prSet/>
      <dgm:spPr/>
      <dgm:t>
        <a:bodyPr/>
        <a:lstStyle/>
        <a:p>
          <a:endParaRPr lang="ru-RU"/>
        </a:p>
      </dgm:t>
    </dgm:pt>
    <dgm:pt modelId="{427BB5FC-3D87-4E88-A2AE-2CA797D434B6}" type="sibTrans" cxnId="{0B7E3816-FF83-4E3E-8F0B-D9D210F7042F}">
      <dgm:prSet/>
      <dgm:spPr/>
      <dgm:t>
        <a:bodyPr/>
        <a:lstStyle/>
        <a:p>
          <a:endParaRPr lang="ru-RU"/>
        </a:p>
      </dgm:t>
    </dgm:pt>
    <dgm:pt modelId="{9AF28291-7893-4407-9496-6A534AAE7891}">
      <dgm:prSet/>
      <dgm:spPr>
        <a:solidFill>
          <a:schemeClr val="accent3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— тесты заключительного контроля </a:t>
          </a:r>
          <a:endParaRPr lang="ru-RU" dirty="0">
            <a:solidFill>
              <a:srgbClr val="002060"/>
            </a:solidFill>
          </a:endParaRPr>
        </a:p>
      </dgm:t>
    </dgm:pt>
    <dgm:pt modelId="{A1F7EEB4-BC1D-4419-8701-406AE9E996B5}" type="parTrans" cxnId="{54E9D00C-4885-41DC-AFA3-81564A186D57}">
      <dgm:prSet/>
      <dgm:spPr/>
      <dgm:t>
        <a:bodyPr/>
        <a:lstStyle/>
        <a:p>
          <a:endParaRPr lang="ru-RU"/>
        </a:p>
      </dgm:t>
    </dgm:pt>
    <dgm:pt modelId="{47356376-E2D7-4666-BF92-6938D3523AAB}" type="sibTrans" cxnId="{54E9D00C-4885-41DC-AFA3-81564A186D57}">
      <dgm:prSet/>
      <dgm:spPr/>
      <dgm:t>
        <a:bodyPr/>
        <a:lstStyle/>
        <a:p>
          <a:endParaRPr lang="ru-RU"/>
        </a:p>
      </dgm:t>
    </dgm:pt>
    <dgm:pt modelId="{ED19446B-728B-45A0-B22E-C46EAAD58F55}">
      <dgm:prSet/>
      <dgm:spPr>
        <a:solidFill>
          <a:schemeClr val="accent3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тесты итогового контроля </a:t>
          </a:r>
          <a:endParaRPr lang="ru-RU" dirty="0">
            <a:solidFill>
              <a:srgbClr val="002060"/>
            </a:solidFill>
          </a:endParaRPr>
        </a:p>
      </dgm:t>
    </dgm:pt>
    <dgm:pt modelId="{223C417A-5CB9-4DDF-A90E-237F94F5E1DF}" type="parTrans" cxnId="{B66D64DC-B201-42EF-92A6-A91314CD23B6}">
      <dgm:prSet/>
      <dgm:spPr/>
      <dgm:t>
        <a:bodyPr/>
        <a:lstStyle/>
        <a:p>
          <a:endParaRPr lang="ru-RU"/>
        </a:p>
      </dgm:t>
    </dgm:pt>
    <dgm:pt modelId="{9AF9540D-FC1D-4896-B598-E056F5E2C068}" type="sibTrans" cxnId="{B66D64DC-B201-42EF-92A6-A91314CD23B6}">
      <dgm:prSet/>
      <dgm:spPr/>
      <dgm:t>
        <a:bodyPr/>
        <a:lstStyle/>
        <a:p>
          <a:endParaRPr lang="ru-RU"/>
        </a:p>
      </dgm:t>
    </dgm:pt>
    <dgm:pt modelId="{7FEA4C04-2676-4966-ACF3-B71617EA83AC}" type="pres">
      <dgm:prSet presAssocID="{3158D13D-8DB9-46BF-9042-CE507F53FB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73838F-98E2-4172-ACC5-EBC47894589C}" type="pres">
      <dgm:prSet presAssocID="{37EB4688-6184-483B-A391-26B56078A97A}" presName="comp" presStyleCnt="0"/>
      <dgm:spPr/>
    </dgm:pt>
    <dgm:pt modelId="{561F118B-875B-4DB4-97BD-53E5EBA75531}" type="pres">
      <dgm:prSet presAssocID="{37EB4688-6184-483B-A391-26B56078A97A}" presName="box" presStyleLbl="node1" presStyleIdx="0" presStyleCnt="4"/>
      <dgm:spPr/>
      <dgm:t>
        <a:bodyPr/>
        <a:lstStyle/>
        <a:p>
          <a:endParaRPr lang="ru-RU"/>
        </a:p>
      </dgm:t>
    </dgm:pt>
    <dgm:pt modelId="{606406D6-0E29-45CA-B7EE-F11CE2D4B0FF}" type="pres">
      <dgm:prSet presAssocID="{37EB4688-6184-483B-A391-26B56078A97A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2C60B91-BAA8-420D-A8F7-1B88B414B6FF}" type="pres">
      <dgm:prSet presAssocID="{37EB4688-6184-483B-A391-26B56078A97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63C68-1603-4593-B064-73B597BAB2D5}" type="pres">
      <dgm:prSet presAssocID="{7932B7B5-B17B-4453-AF5C-D2ADBB5C2560}" presName="spacer" presStyleCnt="0"/>
      <dgm:spPr/>
    </dgm:pt>
    <dgm:pt modelId="{06BC9954-EE77-47A5-BD94-01A69D6598F8}" type="pres">
      <dgm:prSet presAssocID="{3877DB14-5A94-4431-83BA-24D751F4A8F5}" presName="comp" presStyleCnt="0"/>
      <dgm:spPr/>
    </dgm:pt>
    <dgm:pt modelId="{E31AA434-92F0-4376-BDFD-9DE3ADB93B6F}" type="pres">
      <dgm:prSet presAssocID="{3877DB14-5A94-4431-83BA-24D751F4A8F5}" presName="box" presStyleLbl="node1" presStyleIdx="1" presStyleCnt="4"/>
      <dgm:spPr/>
      <dgm:t>
        <a:bodyPr/>
        <a:lstStyle/>
        <a:p>
          <a:endParaRPr lang="ru-RU"/>
        </a:p>
      </dgm:t>
    </dgm:pt>
    <dgm:pt modelId="{C13B8D92-FB9A-4F40-A9A7-0A2D753AA901}" type="pres">
      <dgm:prSet presAssocID="{3877DB14-5A94-4431-83BA-24D751F4A8F5}" presName="img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7993C97-8AFD-469B-A9F5-D8F938B0A547}" type="pres">
      <dgm:prSet presAssocID="{3877DB14-5A94-4431-83BA-24D751F4A8F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3A89F-7D22-48B8-B56A-911DA538D5A5}" type="pres">
      <dgm:prSet presAssocID="{427BB5FC-3D87-4E88-A2AE-2CA797D434B6}" presName="spacer" presStyleCnt="0"/>
      <dgm:spPr/>
    </dgm:pt>
    <dgm:pt modelId="{A8A36FB0-0030-48FD-BB54-2F14609AE615}" type="pres">
      <dgm:prSet presAssocID="{ED19446B-728B-45A0-B22E-C46EAAD58F55}" presName="comp" presStyleCnt="0"/>
      <dgm:spPr/>
    </dgm:pt>
    <dgm:pt modelId="{1BDCE676-7FFC-4419-84BC-76BED46A212E}" type="pres">
      <dgm:prSet presAssocID="{ED19446B-728B-45A0-B22E-C46EAAD58F55}" presName="box" presStyleLbl="node1" presStyleIdx="2" presStyleCnt="4"/>
      <dgm:spPr/>
      <dgm:t>
        <a:bodyPr/>
        <a:lstStyle/>
        <a:p>
          <a:endParaRPr lang="ru-RU"/>
        </a:p>
      </dgm:t>
    </dgm:pt>
    <dgm:pt modelId="{F2F6F1B1-81D0-40C9-A169-A1B7009B8EC5}" type="pres">
      <dgm:prSet presAssocID="{ED19446B-728B-45A0-B22E-C46EAAD58F55}" presName="img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C96ED18-FBAF-4A91-A621-915A9D1CBEB2}" type="pres">
      <dgm:prSet presAssocID="{ED19446B-728B-45A0-B22E-C46EAAD58F5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AA838-0D27-4A18-9046-7C9D103B00D7}" type="pres">
      <dgm:prSet presAssocID="{9AF9540D-FC1D-4896-B598-E056F5E2C068}" presName="spacer" presStyleCnt="0"/>
      <dgm:spPr/>
    </dgm:pt>
    <dgm:pt modelId="{520C968C-9D84-44BF-A3AC-43DC08E5B0F6}" type="pres">
      <dgm:prSet presAssocID="{9AF28291-7893-4407-9496-6A534AAE7891}" presName="comp" presStyleCnt="0"/>
      <dgm:spPr/>
    </dgm:pt>
    <dgm:pt modelId="{0425CC3B-B541-4927-B986-9DB226F7F9AD}" type="pres">
      <dgm:prSet presAssocID="{9AF28291-7893-4407-9496-6A534AAE7891}" presName="box" presStyleLbl="node1" presStyleIdx="3" presStyleCnt="4"/>
      <dgm:spPr/>
      <dgm:t>
        <a:bodyPr/>
        <a:lstStyle/>
        <a:p>
          <a:endParaRPr lang="ru-RU"/>
        </a:p>
      </dgm:t>
    </dgm:pt>
    <dgm:pt modelId="{FDA8AB5C-D5C8-4084-99C5-44E4D560E7AC}" type="pres">
      <dgm:prSet presAssocID="{9AF28291-7893-4407-9496-6A534AAE7891}" presName="img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0E6984-79C2-4503-B9A6-DF19C4A33270}" type="pres">
      <dgm:prSet presAssocID="{9AF28291-7893-4407-9496-6A534AAE789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7B2EF8-C2DE-4A1F-8B27-0D8C9DB3BDE4}" srcId="{3158D13D-8DB9-46BF-9042-CE507F53FB67}" destId="{37EB4688-6184-483B-A391-26B56078A97A}" srcOrd="0" destOrd="0" parTransId="{87A3442D-9A77-4DFF-8E09-2E4F976C4982}" sibTransId="{7932B7B5-B17B-4453-AF5C-D2ADBB5C2560}"/>
    <dgm:cxn modelId="{54E9D00C-4885-41DC-AFA3-81564A186D57}" srcId="{3158D13D-8DB9-46BF-9042-CE507F53FB67}" destId="{9AF28291-7893-4407-9496-6A534AAE7891}" srcOrd="3" destOrd="0" parTransId="{A1F7EEB4-BC1D-4419-8701-406AE9E996B5}" sibTransId="{47356376-E2D7-4666-BF92-6938D3523AAB}"/>
    <dgm:cxn modelId="{BBFA2BD2-C29D-45AD-87CF-902AC2AE7CFE}" type="presOf" srcId="{ED19446B-728B-45A0-B22E-C46EAAD58F55}" destId="{BC96ED18-FBAF-4A91-A621-915A9D1CBEB2}" srcOrd="1" destOrd="0" presId="urn:microsoft.com/office/officeart/2005/8/layout/vList4"/>
    <dgm:cxn modelId="{6D34BD80-021D-4AC5-85E5-F4AD532E4F5C}" type="presOf" srcId="{37EB4688-6184-483B-A391-26B56078A97A}" destId="{561F118B-875B-4DB4-97BD-53E5EBA75531}" srcOrd="0" destOrd="0" presId="urn:microsoft.com/office/officeart/2005/8/layout/vList4"/>
    <dgm:cxn modelId="{B66D64DC-B201-42EF-92A6-A91314CD23B6}" srcId="{3158D13D-8DB9-46BF-9042-CE507F53FB67}" destId="{ED19446B-728B-45A0-B22E-C46EAAD58F55}" srcOrd="2" destOrd="0" parTransId="{223C417A-5CB9-4DDF-A90E-237F94F5E1DF}" sibTransId="{9AF9540D-FC1D-4896-B598-E056F5E2C068}"/>
    <dgm:cxn modelId="{63FB790D-8687-48CB-AB5C-5CDE4FD2FBC0}" type="presOf" srcId="{ED19446B-728B-45A0-B22E-C46EAAD58F55}" destId="{1BDCE676-7FFC-4419-84BC-76BED46A212E}" srcOrd="0" destOrd="0" presId="urn:microsoft.com/office/officeart/2005/8/layout/vList4"/>
    <dgm:cxn modelId="{E17397BC-A9BE-463A-849D-ADE751BC91EF}" type="presOf" srcId="{3158D13D-8DB9-46BF-9042-CE507F53FB67}" destId="{7FEA4C04-2676-4966-ACF3-B71617EA83AC}" srcOrd="0" destOrd="0" presId="urn:microsoft.com/office/officeart/2005/8/layout/vList4"/>
    <dgm:cxn modelId="{D8C343E1-5875-40BA-B7DF-9B6950C86CDA}" type="presOf" srcId="{9AF28291-7893-4407-9496-6A534AAE7891}" destId="{2B0E6984-79C2-4503-B9A6-DF19C4A33270}" srcOrd="1" destOrd="0" presId="urn:microsoft.com/office/officeart/2005/8/layout/vList4"/>
    <dgm:cxn modelId="{362C4636-CCD8-4FF1-B642-E8328E4D7482}" type="presOf" srcId="{3877DB14-5A94-4431-83BA-24D751F4A8F5}" destId="{37993C97-8AFD-469B-A9F5-D8F938B0A547}" srcOrd="1" destOrd="0" presId="urn:microsoft.com/office/officeart/2005/8/layout/vList4"/>
    <dgm:cxn modelId="{0B7E3816-FF83-4E3E-8F0B-D9D210F7042F}" srcId="{3158D13D-8DB9-46BF-9042-CE507F53FB67}" destId="{3877DB14-5A94-4431-83BA-24D751F4A8F5}" srcOrd="1" destOrd="0" parTransId="{878C459D-6C19-4E7F-82FC-7A479EA2200F}" sibTransId="{427BB5FC-3D87-4E88-A2AE-2CA797D434B6}"/>
    <dgm:cxn modelId="{41864922-A3F0-4B8B-B01F-F7B72836A968}" type="presOf" srcId="{37EB4688-6184-483B-A391-26B56078A97A}" destId="{C2C60B91-BAA8-420D-A8F7-1B88B414B6FF}" srcOrd="1" destOrd="0" presId="urn:microsoft.com/office/officeart/2005/8/layout/vList4"/>
    <dgm:cxn modelId="{93C7D061-1CD0-4361-8737-722CDF27B031}" type="presOf" srcId="{9AF28291-7893-4407-9496-6A534AAE7891}" destId="{0425CC3B-B541-4927-B986-9DB226F7F9AD}" srcOrd="0" destOrd="0" presId="urn:microsoft.com/office/officeart/2005/8/layout/vList4"/>
    <dgm:cxn modelId="{58871A29-DC2D-4387-9FBC-2782B5EE143A}" type="presOf" srcId="{3877DB14-5A94-4431-83BA-24D751F4A8F5}" destId="{E31AA434-92F0-4376-BDFD-9DE3ADB93B6F}" srcOrd="0" destOrd="0" presId="urn:microsoft.com/office/officeart/2005/8/layout/vList4"/>
    <dgm:cxn modelId="{AE2B00D8-990F-4897-AC95-C0F2B720587A}" type="presParOf" srcId="{7FEA4C04-2676-4966-ACF3-B71617EA83AC}" destId="{6973838F-98E2-4172-ACC5-EBC47894589C}" srcOrd="0" destOrd="0" presId="urn:microsoft.com/office/officeart/2005/8/layout/vList4"/>
    <dgm:cxn modelId="{9DDFB2BB-67FC-4B9C-AA8B-9CD9C096AD45}" type="presParOf" srcId="{6973838F-98E2-4172-ACC5-EBC47894589C}" destId="{561F118B-875B-4DB4-97BD-53E5EBA75531}" srcOrd="0" destOrd="0" presId="urn:microsoft.com/office/officeart/2005/8/layout/vList4"/>
    <dgm:cxn modelId="{B78F4306-27DC-454A-8B00-7C0B0A786062}" type="presParOf" srcId="{6973838F-98E2-4172-ACC5-EBC47894589C}" destId="{606406D6-0E29-45CA-B7EE-F11CE2D4B0FF}" srcOrd="1" destOrd="0" presId="urn:microsoft.com/office/officeart/2005/8/layout/vList4"/>
    <dgm:cxn modelId="{928AE4E3-298F-4F6C-9926-08C63F41505F}" type="presParOf" srcId="{6973838F-98E2-4172-ACC5-EBC47894589C}" destId="{C2C60B91-BAA8-420D-A8F7-1B88B414B6FF}" srcOrd="2" destOrd="0" presId="urn:microsoft.com/office/officeart/2005/8/layout/vList4"/>
    <dgm:cxn modelId="{4422D194-8DB8-498E-895D-F3F4B8C3EA03}" type="presParOf" srcId="{7FEA4C04-2676-4966-ACF3-B71617EA83AC}" destId="{E7B63C68-1603-4593-B064-73B597BAB2D5}" srcOrd="1" destOrd="0" presId="urn:microsoft.com/office/officeart/2005/8/layout/vList4"/>
    <dgm:cxn modelId="{2513A7C5-381F-46DA-ACAC-314E3CF53F5B}" type="presParOf" srcId="{7FEA4C04-2676-4966-ACF3-B71617EA83AC}" destId="{06BC9954-EE77-47A5-BD94-01A69D6598F8}" srcOrd="2" destOrd="0" presId="urn:microsoft.com/office/officeart/2005/8/layout/vList4"/>
    <dgm:cxn modelId="{42F1CFBF-6F7C-4B12-A725-0336543436FB}" type="presParOf" srcId="{06BC9954-EE77-47A5-BD94-01A69D6598F8}" destId="{E31AA434-92F0-4376-BDFD-9DE3ADB93B6F}" srcOrd="0" destOrd="0" presId="urn:microsoft.com/office/officeart/2005/8/layout/vList4"/>
    <dgm:cxn modelId="{5A8EB7AE-FB34-453E-95AD-59743C15258D}" type="presParOf" srcId="{06BC9954-EE77-47A5-BD94-01A69D6598F8}" destId="{C13B8D92-FB9A-4F40-A9A7-0A2D753AA901}" srcOrd="1" destOrd="0" presId="urn:microsoft.com/office/officeart/2005/8/layout/vList4"/>
    <dgm:cxn modelId="{173D334B-9F4A-4F52-93B9-8D0399E4D056}" type="presParOf" srcId="{06BC9954-EE77-47A5-BD94-01A69D6598F8}" destId="{37993C97-8AFD-469B-A9F5-D8F938B0A547}" srcOrd="2" destOrd="0" presId="urn:microsoft.com/office/officeart/2005/8/layout/vList4"/>
    <dgm:cxn modelId="{D13B9629-0823-4902-830F-E38828334018}" type="presParOf" srcId="{7FEA4C04-2676-4966-ACF3-B71617EA83AC}" destId="{A603A89F-7D22-48B8-B56A-911DA538D5A5}" srcOrd="3" destOrd="0" presId="urn:microsoft.com/office/officeart/2005/8/layout/vList4"/>
    <dgm:cxn modelId="{2531A52B-FB34-4748-A194-0CFC53BC716A}" type="presParOf" srcId="{7FEA4C04-2676-4966-ACF3-B71617EA83AC}" destId="{A8A36FB0-0030-48FD-BB54-2F14609AE615}" srcOrd="4" destOrd="0" presId="urn:microsoft.com/office/officeart/2005/8/layout/vList4"/>
    <dgm:cxn modelId="{E446FABA-C74B-4701-8020-90E77EFD8BDE}" type="presParOf" srcId="{A8A36FB0-0030-48FD-BB54-2F14609AE615}" destId="{1BDCE676-7FFC-4419-84BC-76BED46A212E}" srcOrd="0" destOrd="0" presId="urn:microsoft.com/office/officeart/2005/8/layout/vList4"/>
    <dgm:cxn modelId="{8F9368D4-6100-497B-B1C2-AD02E0326495}" type="presParOf" srcId="{A8A36FB0-0030-48FD-BB54-2F14609AE615}" destId="{F2F6F1B1-81D0-40C9-A169-A1B7009B8EC5}" srcOrd="1" destOrd="0" presId="urn:microsoft.com/office/officeart/2005/8/layout/vList4"/>
    <dgm:cxn modelId="{A7D72E76-1A36-446D-AB5B-12F27FA3F3B3}" type="presParOf" srcId="{A8A36FB0-0030-48FD-BB54-2F14609AE615}" destId="{BC96ED18-FBAF-4A91-A621-915A9D1CBEB2}" srcOrd="2" destOrd="0" presId="urn:microsoft.com/office/officeart/2005/8/layout/vList4"/>
    <dgm:cxn modelId="{E9C83BA7-4144-4F83-9B66-325796636289}" type="presParOf" srcId="{7FEA4C04-2676-4966-ACF3-B71617EA83AC}" destId="{AE4AA838-0D27-4A18-9046-7C9D103B00D7}" srcOrd="5" destOrd="0" presId="urn:microsoft.com/office/officeart/2005/8/layout/vList4"/>
    <dgm:cxn modelId="{1C898F99-B99F-4E71-BBCD-64D40557904C}" type="presParOf" srcId="{7FEA4C04-2676-4966-ACF3-B71617EA83AC}" destId="{520C968C-9D84-44BF-A3AC-43DC08E5B0F6}" srcOrd="6" destOrd="0" presId="urn:microsoft.com/office/officeart/2005/8/layout/vList4"/>
    <dgm:cxn modelId="{77E76C09-D432-4576-A307-65E48667A43B}" type="presParOf" srcId="{520C968C-9D84-44BF-A3AC-43DC08E5B0F6}" destId="{0425CC3B-B541-4927-B986-9DB226F7F9AD}" srcOrd="0" destOrd="0" presId="urn:microsoft.com/office/officeart/2005/8/layout/vList4"/>
    <dgm:cxn modelId="{301EB203-CFC8-4901-B3DF-C2A4B5CEA18A}" type="presParOf" srcId="{520C968C-9D84-44BF-A3AC-43DC08E5B0F6}" destId="{FDA8AB5C-D5C8-4084-99C5-44E4D560E7AC}" srcOrd="1" destOrd="0" presId="urn:microsoft.com/office/officeart/2005/8/layout/vList4"/>
    <dgm:cxn modelId="{506E7CA9-E956-4E67-831A-20BF7F324A41}" type="presParOf" srcId="{520C968C-9D84-44BF-A3AC-43DC08E5B0F6}" destId="{2B0E6984-79C2-4503-B9A6-DF19C4A3327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51512C-E416-4059-B98F-73E99CF14D1A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140C6B-6B32-4CB9-B911-E1ED0980719A}">
      <dgm:prSet custT="1"/>
      <dgm:spPr>
        <a:solidFill>
          <a:schemeClr val="accent3"/>
        </a:solidFill>
      </dgm:spPr>
      <dgm:t>
        <a:bodyPr/>
        <a:lstStyle/>
        <a:p>
          <a:r>
            <a:rPr lang="ru-RU" sz="3200" dirty="0" smtClean="0"/>
            <a:t>тесты, измеряющие усвоение языкового материала (навыки);</a:t>
          </a:r>
          <a:endParaRPr lang="ru-RU" sz="3200" dirty="0"/>
        </a:p>
      </dgm:t>
    </dgm:pt>
    <dgm:pt modelId="{53BFDF8E-5EA5-4318-AB54-9DAD96230F9E}" type="parTrans" cxnId="{85C5E734-02D5-4006-8163-DD05317A5672}">
      <dgm:prSet/>
      <dgm:spPr/>
      <dgm:t>
        <a:bodyPr/>
        <a:lstStyle/>
        <a:p>
          <a:endParaRPr lang="ru-RU"/>
        </a:p>
      </dgm:t>
    </dgm:pt>
    <dgm:pt modelId="{9856ED21-45F2-4BC3-82C7-64A79CEB42B1}" type="sibTrans" cxnId="{85C5E734-02D5-4006-8163-DD05317A5672}">
      <dgm:prSet/>
      <dgm:spPr/>
      <dgm:t>
        <a:bodyPr/>
        <a:lstStyle/>
        <a:p>
          <a:endParaRPr lang="ru-RU"/>
        </a:p>
      </dgm:t>
    </dgm:pt>
    <dgm:pt modelId="{0595FE92-84B4-4861-AFBF-E5B29E1416DD}">
      <dgm:prSet custT="1"/>
      <dgm:spPr>
        <a:solidFill>
          <a:schemeClr val="accent3"/>
        </a:solidFill>
      </dgm:spPr>
      <dgm:t>
        <a:bodyPr/>
        <a:lstStyle/>
        <a:p>
          <a:r>
            <a:rPr lang="ru-RU" sz="3200" dirty="0" smtClean="0"/>
            <a:t>тесты, </a:t>
          </a:r>
        </a:p>
        <a:p>
          <a:r>
            <a:rPr lang="ru-RU" sz="3200" dirty="0" smtClean="0"/>
            <a:t>измеряющие </a:t>
          </a:r>
          <a:r>
            <a:rPr lang="ru-RU" sz="3200" dirty="0" err="1" smtClean="0"/>
            <a:t>сформированность</a:t>
          </a:r>
          <a:r>
            <a:rPr lang="ru-RU" sz="3200" dirty="0" smtClean="0"/>
            <a:t> речевых умений.</a:t>
          </a:r>
          <a:endParaRPr lang="ru-RU" sz="3200" dirty="0"/>
        </a:p>
      </dgm:t>
    </dgm:pt>
    <dgm:pt modelId="{3A5A563F-0FD2-4B2A-9C9C-A7ED6F73131D}" type="parTrans" cxnId="{82083EDD-41C3-4298-B489-DE60DD4AEEA7}">
      <dgm:prSet/>
      <dgm:spPr/>
      <dgm:t>
        <a:bodyPr/>
        <a:lstStyle/>
        <a:p>
          <a:endParaRPr lang="ru-RU"/>
        </a:p>
      </dgm:t>
    </dgm:pt>
    <dgm:pt modelId="{638869B9-3145-43B6-B35C-6BE5897A294A}" type="sibTrans" cxnId="{82083EDD-41C3-4298-B489-DE60DD4AEEA7}">
      <dgm:prSet/>
      <dgm:spPr/>
      <dgm:t>
        <a:bodyPr/>
        <a:lstStyle/>
        <a:p>
          <a:endParaRPr lang="ru-RU"/>
        </a:p>
      </dgm:t>
    </dgm:pt>
    <dgm:pt modelId="{93997F05-4C5E-491E-8EC7-F27721F80BE8}" type="pres">
      <dgm:prSet presAssocID="{8551512C-E416-4059-B98F-73E99CF14D1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33C302-CFCA-41CD-A6BE-77F0CD4D8DE9}" type="pres">
      <dgm:prSet presAssocID="{8551512C-E416-4059-B98F-73E99CF14D1A}" presName="ribbon" presStyleLbl="node1" presStyleIdx="0" presStyleCnt="1" custScaleY="166760"/>
      <dgm:spPr/>
    </dgm:pt>
    <dgm:pt modelId="{538D6BE5-1A79-495E-8816-962AED47F253}" type="pres">
      <dgm:prSet presAssocID="{8551512C-E416-4059-B98F-73E99CF14D1A}" presName="leftArrowText" presStyleLbl="node1" presStyleIdx="0" presStyleCnt="1" custLinFactNeighborX="3617" custLinFactNeighborY="-15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FB913-D1E7-40A4-B0DE-49766E75B155}" type="pres">
      <dgm:prSet presAssocID="{8551512C-E416-4059-B98F-73E99CF14D1A}" presName="rightArrowText" presStyleLbl="node1" presStyleIdx="0" presStyleCnt="1" custScaleX="1236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8FEDB6-F127-4E29-8BC8-23AAEE063481}" type="presOf" srcId="{0595FE92-84B4-4861-AFBF-E5B29E1416DD}" destId="{D60FB913-D1E7-40A4-B0DE-49766E75B155}" srcOrd="0" destOrd="0" presId="urn:microsoft.com/office/officeart/2005/8/layout/arrow6"/>
    <dgm:cxn modelId="{9805921A-77A4-42B4-93EF-5DE0B48FA4CF}" type="presOf" srcId="{F7140C6B-6B32-4CB9-B911-E1ED0980719A}" destId="{538D6BE5-1A79-495E-8816-962AED47F253}" srcOrd="0" destOrd="0" presId="urn:microsoft.com/office/officeart/2005/8/layout/arrow6"/>
    <dgm:cxn modelId="{85C5E734-02D5-4006-8163-DD05317A5672}" srcId="{8551512C-E416-4059-B98F-73E99CF14D1A}" destId="{F7140C6B-6B32-4CB9-B911-E1ED0980719A}" srcOrd="0" destOrd="0" parTransId="{53BFDF8E-5EA5-4318-AB54-9DAD96230F9E}" sibTransId="{9856ED21-45F2-4BC3-82C7-64A79CEB42B1}"/>
    <dgm:cxn modelId="{93003B2B-1E1B-4AD6-AC91-6C817E88CF1C}" type="presOf" srcId="{8551512C-E416-4059-B98F-73E99CF14D1A}" destId="{93997F05-4C5E-491E-8EC7-F27721F80BE8}" srcOrd="0" destOrd="0" presId="urn:microsoft.com/office/officeart/2005/8/layout/arrow6"/>
    <dgm:cxn modelId="{82083EDD-41C3-4298-B489-DE60DD4AEEA7}" srcId="{8551512C-E416-4059-B98F-73E99CF14D1A}" destId="{0595FE92-84B4-4861-AFBF-E5B29E1416DD}" srcOrd="1" destOrd="0" parTransId="{3A5A563F-0FD2-4B2A-9C9C-A7ED6F73131D}" sibTransId="{638869B9-3145-43B6-B35C-6BE5897A294A}"/>
    <dgm:cxn modelId="{6CD07F71-87B9-4C46-B7C8-248C53AC9916}" type="presParOf" srcId="{93997F05-4C5E-491E-8EC7-F27721F80BE8}" destId="{C233C302-CFCA-41CD-A6BE-77F0CD4D8DE9}" srcOrd="0" destOrd="0" presId="urn:microsoft.com/office/officeart/2005/8/layout/arrow6"/>
    <dgm:cxn modelId="{B52BCAF1-FE51-446F-821C-A63D2B1376AC}" type="presParOf" srcId="{93997F05-4C5E-491E-8EC7-F27721F80BE8}" destId="{538D6BE5-1A79-495E-8816-962AED47F253}" srcOrd="1" destOrd="0" presId="urn:microsoft.com/office/officeart/2005/8/layout/arrow6"/>
    <dgm:cxn modelId="{64DA3902-2A82-4F56-8112-8E02B541DCAC}" type="presParOf" srcId="{93997F05-4C5E-491E-8EC7-F27721F80BE8}" destId="{D60FB913-D1E7-40A4-B0DE-49766E75B15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5E2ADB-EB6C-49B8-9537-8812761BF7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CC1CDC-C32F-4890-9E88-BD7A60AA5653}">
      <dgm:prSet/>
      <dgm:spPr>
        <a:solidFill>
          <a:schemeClr val="accent3"/>
        </a:solidFill>
      </dgm:spPr>
      <dgm:t>
        <a:bodyPr/>
        <a:lstStyle/>
        <a:p>
          <a:r>
            <a:rPr lang="ru-RU" smtClean="0"/>
            <a:t>избирательные тесты;</a:t>
          </a:r>
          <a:endParaRPr lang="ru-RU"/>
        </a:p>
      </dgm:t>
    </dgm:pt>
    <dgm:pt modelId="{B80EE5F4-2517-4C8C-BC6F-B8C359867C16}" type="parTrans" cxnId="{2C473C43-889C-4A95-AA3E-CE53E410D707}">
      <dgm:prSet/>
      <dgm:spPr/>
      <dgm:t>
        <a:bodyPr/>
        <a:lstStyle/>
        <a:p>
          <a:endParaRPr lang="ru-RU"/>
        </a:p>
      </dgm:t>
    </dgm:pt>
    <dgm:pt modelId="{8DE73E19-BC4D-4AA8-9971-0570B34C0B32}" type="sibTrans" cxnId="{2C473C43-889C-4A95-AA3E-CE53E410D707}">
      <dgm:prSet/>
      <dgm:spPr/>
      <dgm:t>
        <a:bodyPr/>
        <a:lstStyle/>
        <a:p>
          <a:endParaRPr lang="ru-RU"/>
        </a:p>
      </dgm:t>
    </dgm:pt>
    <dgm:pt modelId="{703062C0-7E4E-48C2-AAB3-C17AAA26799C}">
      <dgm:prSet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тесты со свободно конструируемым ответом.</a:t>
          </a:r>
          <a:endParaRPr lang="ru-RU" dirty="0"/>
        </a:p>
      </dgm:t>
    </dgm:pt>
    <dgm:pt modelId="{A5DA4D06-55E6-49D2-A1E4-0B519052C4F1}" type="parTrans" cxnId="{04110D59-9488-43E6-A054-5FEAC150840A}">
      <dgm:prSet/>
      <dgm:spPr/>
      <dgm:t>
        <a:bodyPr/>
        <a:lstStyle/>
        <a:p>
          <a:endParaRPr lang="ru-RU"/>
        </a:p>
      </dgm:t>
    </dgm:pt>
    <dgm:pt modelId="{F0782974-30B6-43C5-996D-AA28800DC244}" type="sibTrans" cxnId="{04110D59-9488-43E6-A054-5FEAC150840A}">
      <dgm:prSet/>
      <dgm:spPr/>
      <dgm:t>
        <a:bodyPr/>
        <a:lstStyle/>
        <a:p>
          <a:endParaRPr lang="ru-RU"/>
        </a:p>
      </dgm:t>
    </dgm:pt>
    <dgm:pt modelId="{DD025D02-4BC1-4CF3-A77A-71383F950807}" type="pres">
      <dgm:prSet presAssocID="{515E2ADB-EB6C-49B8-9537-8812761BF7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59F19C-F982-4AD1-BB4F-4AAEBCDE2EF9}" type="pres">
      <dgm:prSet presAssocID="{5ACC1CDC-C32F-4890-9E88-BD7A60AA565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75CB6-02DB-44D0-BF07-695D7E6F1254}" type="pres">
      <dgm:prSet presAssocID="{8DE73E19-BC4D-4AA8-9971-0570B34C0B32}" presName="spacer" presStyleCnt="0"/>
      <dgm:spPr/>
    </dgm:pt>
    <dgm:pt modelId="{7A239D89-FD1C-4C4F-94BA-CFF3F2B2A8D8}" type="pres">
      <dgm:prSet presAssocID="{703062C0-7E4E-48C2-AAB3-C17AAA26799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7A9915-95C5-4761-A316-5949570D99E7}" type="presOf" srcId="{515E2ADB-EB6C-49B8-9537-8812761BF7F3}" destId="{DD025D02-4BC1-4CF3-A77A-71383F950807}" srcOrd="0" destOrd="0" presId="urn:microsoft.com/office/officeart/2005/8/layout/vList2"/>
    <dgm:cxn modelId="{52BD38E4-DFA8-4463-ACAE-D1D0AC56B9F1}" type="presOf" srcId="{703062C0-7E4E-48C2-AAB3-C17AAA26799C}" destId="{7A239D89-FD1C-4C4F-94BA-CFF3F2B2A8D8}" srcOrd="0" destOrd="0" presId="urn:microsoft.com/office/officeart/2005/8/layout/vList2"/>
    <dgm:cxn modelId="{2C473C43-889C-4A95-AA3E-CE53E410D707}" srcId="{515E2ADB-EB6C-49B8-9537-8812761BF7F3}" destId="{5ACC1CDC-C32F-4890-9E88-BD7A60AA5653}" srcOrd="0" destOrd="0" parTransId="{B80EE5F4-2517-4C8C-BC6F-B8C359867C16}" sibTransId="{8DE73E19-BC4D-4AA8-9971-0570B34C0B32}"/>
    <dgm:cxn modelId="{A0613EFF-CCBC-4BBD-8314-16B92388534B}" type="presOf" srcId="{5ACC1CDC-C32F-4890-9E88-BD7A60AA5653}" destId="{1059F19C-F982-4AD1-BB4F-4AAEBCDE2EF9}" srcOrd="0" destOrd="0" presId="urn:microsoft.com/office/officeart/2005/8/layout/vList2"/>
    <dgm:cxn modelId="{04110D59-9488-43E6-A054-5FEAC150840A}" srcId="{515E2ADB-EB6C-49B8-9537-8812761BF7F3}" destId="{703062C0-7E4E-48C2-AAB3-C17AAA26799C}" srcOrd="1" destOrd="0" parTransId="{A5DA4D06-55E6-49D2-A1E4-0B519052C4F1}" sibTransId="{F0782974-30B6-43C5-996D-AA28800DC244}"/>
    <dgm:cxn modelId="{352F0D12-79B6-47FF-83DC-765744D57357}" type="presParOf" srcId="{DD025D02-4BC1-4CF3-A77A-71383F950807}" destId="{1059F19C-F982-4AD1-BB4F-4AAEBCDE2EF9}" srcOrd="0" destOrd="0" presId="urn:microsoft.com/office/officeart/2005/8/layout/vList2"/>
    <dgm:cxn modelId="{4F4B7076-75AD-4554-B98E-A279B6860992}" type="presParOf" srcId="{DD025D02-4BC1-4CF3-A77A-71383F950807}" destId="{C6575CB6-02DB-44D0-BF07-695D7E6F1254}" srcOrd="1" destOrd="0" presId="urn:microsoft.com/office/officeart/2005/8/layout/vList2"/>
    <dgm:cxn modelId="{B55B87FB-5B83-42D3-BF97-9CBD9AD87E54}" type="presParOf" srcId="{DD025D02-4BC1-4CF3-A77A-71383F950807}" destId="{7A239D89-FD1C-4C4F-94BA-CFF3F2B2A8D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864D0D-606C-4A17-A7C8-6BF88AD8F97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CDBAAF-04C9-4722-B57B-DEF1CF29AD2F}">
      <dgm:prSet custT="1"/>
      <dgm:spPr>
        <a:solidFill>
          <a:schemeClr val="accent3"/>
        </a:solidFill>
      </dgm:spPr>
      <dgm:t>
        <a:bodyPr/>
        <a:lstStyle/>
        <a:p>
          <a:r>
            <a:rPr lang="ru-RU" sz="2800" dirty="0" smtClean="0"/>
            <a:t>альтернативные тесты</a:t>
          </a:r>
          <a:endParaRPr lang="ru-RU" sz="2800" dirty="0"/>
        </a:p>
      </dgm:t>
    </dgm:pt>
    <dgm:pt modelId="{767A2D33-E070-4359-A3A7-C97701D3EFF4}" type="parTrans" cxnId="{7C8D9F1F-F147-4D25-AA7B-867022865A5B}">
      <dgm:prSet/>
      <dgm:spPr/>
      <dgm:t>
        <a:bodyPr/>
        <a:lstStyle/>
        <a:p>
          <a:endParaRPr lang="ru-RU"/>
        </a:p>
      </dgm:t>
    </dgm:pt>
    <dgm:pt modelId="{0ECBC53F-8D43-4906-BB7E-8319155E4187}" type="sibTrans" cxnId="{7C8D9F1F-F147-4D25-AA7B-867022865A5B}">
      <dgm:prSet/>
      <dgm:spPr/>
      <dgm:t>
        <a:bodyPr/>
        <a:lstStyle/>
        <a:p>
          <a:endParaRPr lang="ru-RU"/>
        </a:p>
      </dgm:t>
    </dgm:pt>
    <dgm:pt modelId="{93D132C5-44EA-48E5-AEDF-41F07C30FEBA}">
      <dgm:prSet custT="1"/>
      <dgm:spPr>
        <a:solidFill>
          <a:schemeClr val="accent3"/>
        </a:solidFill>
      </dgm:spPr>
      <dgm:t>
        <a:bodyPr/>
        <a:lstStyle/>
        <a:p>
          <a:r>
            <a:rPr lang="ru-RU" sz="2800" dirty="0" smtClean="0"/>
            <a:t>тесты множественного выбора;</a:t>
          </a:r>
          <a:endParaRPr lang="ru-RU" sz="2800" dirty="0"/>
        </a:p>
      </dgm:t>
    </dgm:pt>
    <dgm:pt modelId="{9E546A10-E687-4867-8E6E-0B044A04AEBC}" type="parTrans" cxnId="{3D36092F-DDDF-4146-8093-78C63FAE8A8D}">
      <dgm:prSet/>
      <dgm:spPr/>
      <dgm:t>
        <a:bodyPr/>
        <a:lstStyle/>
        <a:p>
          <a:endParaRPr lang="ru-RU"/>
        </a:p>
      </dgm:t>
    </dgm:pt>
    <dgm:pt modelId="{E1C3065E-8417-43EC-8AB2-AC6BE7CEB674}" type="sibTrans" cxnId="{3D36092F-DDDF-4146-8093-78C63FAE8A8D}">
      <dgm:prSet/>
      <dgm:spPr/>
      <dgm:t>
        <a:bodyPr/>
        <a:lstStyle/>
        <a:p>
          <a:endParaRPr lang="ru-RU"/>
        </a:p>
      </dgm:t>
    </dgm:pt>
    <dgm:pt modelId="{2C21FFC8-B397-41B2-90E2-280F3F182F3F}">
      <dgm:prSet custT="1"/>
      <dgm:spPr>
        <a:solidFill>
          <a:schemeClr val="accent3"/>
        </a:solidFill>
      </dgm:spPr>
      <dgm:t>
        <a:bodyPr/>
        <a:lstStyle/>
        <a:p>
          <a:r>
            <a:rPr lang="ru-RU" sz="2800" dirty="0" smtClean="0"/>
            <a:t>тесты перекрестного выбора</a:t>
          </a:r>
          <a:endParaRPr lang="ru-RU" sz="2800" dirty="0"/>
        </a:p>
      </dgm:t>
    </dgm:pt>
    <dgm:pt modelId="{D1CF264F-EF17-4705-B5B9-1F14F6A6C25E}" type="parTrans" cxnId="{F906D6BC-1658-41AA-AC75-2DD291D8F646}">
      <dgm:prSet/>
      <dgm:spPr/>
      <dgm:t>
        <a:bodyPr/>
        <a:lstStyle/>
        <a:p>
          <a:endParaRPr lang="ru-RU"/>
        </a:p>
      </dgm:t>
    </dgm:pt>
    <dgm:pt modelId="{46EDC3BC-9A59-4647-98C2-D342144C28C6}" type="sibTrans" cxnId="{F906D6BC-1658-41AA-AC75-2DD291D8F646}">
      <dgm:prSet/>
      <dgm:spPr/>
      <dgm:t>
        <a:bodyPr/>
        <a:lstStyle/>
        <a:p>
          <a:endParaRPr lang="ru-RU"/>
        </a:p>
      </dgm:t>
    </dgm:pt>
    <dgm:pt modelId="{6A1B9867-90B5-42CC-8A93-5C322BD8FD76}" type="pres">
      <dgm:prSet presAssocID="{75864D0D-606C-4A17-A7C8-6BF88AD8F9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97AA14-DDA7-41BA-93CB-09E2750B8CC7}" type="pres">
      <dgm:prSet presAssocID="{98CDBAAF-04C9-4722-B57B-DEF1CF29AD2F}" presName="parentLin" presStyleCnt="0"/>
      <dgm:spPr/>
    </dgm:pt>
    <dgm:pt modelId="{A44DCE00-C08E-438D-A424-29D3A188B6E8}" type="pres">
      <dgm:prSet presAssocID="{98CDBAAF-04C9-4722-B57B-DEF1CF29AD2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FE3EDE-4B43-4416-91FA-8A829B0A9794}" type="pres">
      <dgm:prSet presAssocID="{98CDBAAF-04C9-4722-B57B-DEF1CF29AD2F}" presName="parentText" presStyleLbl="node1" presStyleIdx="0" presStyleCnt="3" custScaleX="1399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A6597-1966-430B-920A-64C531242D83}" type="pres">
      <dgm:prSet presAssocID="{98CDBAAF-04C9-4722-B57B-DEF1CF29AD2F}" presName="negativeSpace" presStyleCnt="0"/>
      <dgm:spPr/>
    </dgm:pt>
    <dgm:pt modelId="{59F77708-AFE2-4F90-A0B2-AD7765B39415}" type="pres">
      <dgm:prSet presAssocID="{98CDBAAF-04C9-4722-B57B-DEF1CF29AD2F}" presName="childText" presStyleLbl="conFgAcc1" presStyleIdx="0" presStyleCnt="3">
        <dgm:presLayoutVars>
          <dgm:bulletEnabled val="1"/>
        </dgm:presLayoutVars>
      </dgm:prSet>
      <dgm:spPr/>
    </dgm:pt>
    <dgm:pt modelId="{4E82EFD9-3C6D-477D-BFB1-CEFFE93860AB}" type="pres">
      <dgm:prSet presAssocID="{0ECBC53F-8D43-4906-BB7E-8319155E4187}" presName="spaceBetweenRectangles" presStyleCnt="0"/>
      <dgm:spPr/>
    </dgm:pt>
    <dgm:pt modelId="{F6D8D7C2-106F-4652-9654-875DB92AE004}" type="pres">
      <dgm:prSet presAssocID="{93D132C5-44EA-48E5-AEDF-41F07C30FEBA}" presName="parentLin" presStyleCnt="0"/>
      <dgm:spPr/>
    </dgm:pt>
    <dgm:pt modelId="{FE33AF1F-8B5F-4757-84C6-8E0114F67FDC}" type="pres">
      <dgm:prSet presAssocID="{93D132C5-44EA-48E5-AEDF-41F07C30FE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E263306-64A8-40B7-A69B-2E08794BA209}" type="pres">
      <dgm:prSet presAssocID="{93D132C5-44EA-48E5-AEDF-41F07C30FEBA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3AA9D-249D-4BBC-9F22-17840D013BA6}" type="pres">
      <dgm:prSet presAssocID="{93D132C5-44EA-48E5-AEDF-41F07C30FEBA}" presName="negativeSpace" presStyleCnt="0"/>
      <dgm:spPr/>
    </dgm:pt>
    <dgm:pt modelId="{E34121A0-0951-40BB-BDBA-8BB0F37825D7}" type="pres">
      <dgm:prSet presAssocID="{93D132C5-44EA-48E5-AEDF-41F07C30FEBA}" presName="childText" presStyleLbl="conFgAcc1" presStyleIdx="1" presStyleCnt="3">
        <dgm:presLayoutVars>
          <dgm:bulletEnabled val="1"/>
        </dgm:presLayoutVars>
      </dgm:prSet>
      <dgm:spPr/>
    </dgm:pt>
    <dgm:pt modelId="{2959D907-7D86-4AB4-B5D3-6F36716A12BE}" type="pres">
      <dgm:prSet presAssocID="{E1C3065E-8417-43EC-8AB2-AC6BE7CEB674}" presName="spaceBetweenRectangles" presStyleCnt="0"/>
      <dgm:spPr/>
    </dgm:pt>
    <dgm:pt modelId="{EF09E6E7-0E9E-4D48-A50E-D1D06073D26F}" type="pres">
      <dgm:prSet presAssocID="{2C21FFC8-B397-41B2-90E2-280F3F182F3F}" presName="parentLin" presStyleCnt="0"/>
      <dgm:spPr/>
    </dgm:pt>
    <dgm:pt modelId="{6673F1E9-4FBD-4A16-BEA6-6188DB0E671B}" type="pres">
      <dgm:prSet presAssocID="{2C21FFC8-B397-41B2-90E2-280F3F182F3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04903AE-AC45-46F4-9A0C-958983DF6B1F}" type="pres">
      <dgm:prSet presAssocID="{2C21FFC8-B397-41B2-90E2-280F3F182F3F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EF202-C82D-4AF1-8194-C123C69A9208}" type="pres">
      <dgm:prSet presAssocID="{2C21FFC8-B397-41B2-90E2-280F3F182F3F}" presName="negativeSpace" presStyleCnt="0"/>
      <dgm:spPr/>
    </dgm:pt>
    <dgm:pt modelId="{FFF6EA87-9C9A-4281-8A31-867447B70291}" type="pres">
      <dgm:prSet presAssocID="{2C21FFC8-B397-41B2-90E2-280F3F182F3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1D7BC76-BBBB-45D6-8F17-0585FF5BC237}" type="presOf" srcId="{98CDBAAF-04C9-4722-B57B-DEF1CF29AD2F}" destId="{A44DCE00-C08E-438D-A424-29D3A188B6E8}" srcOrd="0" destOrd="0" presId="urn:microsoft.com/office/officeart/2005/8/layout/list1"/>
    <dgm:cxn modelId="{1C70A711-BF08-434C-9B07-7C69C1B4A2E4}" type="presOf" srcId="{75864D0D-606C-4A17-A7C8-6BF88AD8F975}" destId="{6A1B9867-90B5-42CC-8A93-5C322BD8FD76}" srcOrd="0" destOrd="0" presId="urn:microsoft.com/office/officeart/2005/8/layout/list1"/>
    <dgm:cxn modelId="{A92017EA-86A9-4CED-A9AD-403E539EDF79}" type="presOf" srcId="{2C21FFC8-B397-41B2-90E2-280F3F182F3F}" destId="{E04903AE-AC45-46F4-9A0C-958983DF6B1F}" srcOrd="1" destOrd="0" presId="urn:microsoft.com/office/officeart/2005/8/layout/list1"/>
    <dgm:cxn modelId="{5D5B1889-A012-4150-BAAB-22D4F5EC5DAB}" type="presOf" srcId="{98CDBAAF-04C9-4722-B57B-DEF1CF29AD2F}" destId="{ABFE3EDE-4B43-4416-91FA-8A829B0A9794}" srcOrd="1" destOrd="0" presId="urn:microsoft.com/office/officeart/2005/8/layout/list1"/>
    <dgm:cxn modelId="{DC140077-DEE1-43AD-A660-5C0B2B90897C}" type="presOf" srcId="{93D132C5-44EA-48E5-AEDF-41F07C30FEBA}" destId="{FE33AF1F-8B5F-4757-84C6-8E0114F67FDC}" srcOrd="0" destOrd="0" presId="urn:microsoft.com/office/officeart/2005/8/layout/list1"/>
    <dgm:cxn modelId="{F906D6BC-1658-41AA-AC75-2DD291D8F646}" srcId="{75864D0D-606C-4A17-A7C8-6BF88AD8F975}" destId="{2C21FFC8-B397-41B2-90E2-280F3F182F3F}" srcOrd="2" destOrd="0" parTransId="{D1CF264F-EF17-4705-B5B9-1F14F6A6C25E}" sibTransId="{46EDC3BC-9A59-4647-98C2-D342144C28C6}"/>
    <dgm:cxn modelId="{7C8D9F1F-F147-4D25-AA7B-867022865A5B}" srcId="{75864D0D-606C-4A17-A7C8-6BF88AD8F975}" destId="{98CDBAAF-04C9-4722-B57B-DEF1CF29AD2F}" srcOrd="0" destOrd="0" parTransId="{767A2D33-E070-4359-A3A7-C97701D3EFF4}" sibTransId="{0ECBC53F-8D43-4906-BB7E-8319155E4187}"/>
    <dgm:cxn modelId="{3D36092F-DDDF-4146-8093-78C63FAE8A8D}" srcId="{75864D0D-606C-4A17-A7C8-6BF88AD8F975}" destId="{93D132C5-44EA-48E5-AEDF-41F07C30FEBA}" srcOrd="1" destOrd="0" parTransId="{9E546A10-E687-4867-8E6E-0B044A04AEBC}" sibTransId="{E1C3065E-8417-43EC-8AB2-AC6BE7CEB674}"/>
    <dgm:cxn modelId="{7B11210F-1D94-4986-9BAC-458CE05BF2B7}" type="presOf" srcId="{2C21FFC8-B397-41B2-90E2-280F3F182F3F}" destId="{6673F1E9-4FBD-4A16-BEA6-6188DB0E671B}" srcOrd="0" destOrd="0" presId="urn:microsoft.com/office/officeart/2005/8/layout/list1"/>
    <dgm:cxn modelId="{A5BA529F-32E7-4CB6-87FD-66257F7A3B0F}" type="presOf" srcId="{93D132C5-44EA-48E5-AEDF-41F07C30FEBA}" destId="{2E263306-64A8-40B7-A69B-2E08794BA209}" srcOrd="1" destOrd="0" presId="urn:microsoft.com/office/officeart/2005/8/layout/list1"/>
    <dgm:cxn modelId="{89AB4D0A-6F90-483A-9714-009C0174CE48}" type="presParOf" srcId="{6A1B9867-90B5-42CC-8A93-5C322BD8FD76}" destId="{CE97AA14-DDA7-41BA-93CB-09E2750B8CC7}" srcOrd="0" destOrd="0" presId="urn:microsoft.com/office/officeart/2005/8/layout/list1"/>
    <dgm:cxn modelId="{D34F02A2-7E5F-4B65-A907-834CBE9C1DBE}" type="presParOf" srcId="{CE97AA14-DDA7-41BA-93CB-09E2750B8CC7}" destId="{A44DCE00-C08E-438D-A424-29D3A188B6E8}" srcOrd="0" destOrd="0" presId="urn:microsoft.com/office/officeart/2005/8/layout/list1"/>
    <dgm:cxn modelId="{97765981-014B-446B-A1AF-DF634F0B43C3}" type="presParOf" srcId="{CE97AA14-DDA7-41BA-93CB-09E2750B8CC7}" destId="{ABFE3EDE-4B43-4416-91FA-8A829B0A9794}" srcOrd="1" destOrd="0" presId="urn:microsoft.com/office/officeart/2005/8/layout/list1"/>
    <dgm:cxn modelId="{BFC86E40-A5E4-42B4-ABFB-3548894AFF93}" type="presParOf" srcId="{6A1B9867-90B5-42CC-8A93-5C322BD8FD76}" destId="{DF2A6597-1966-430B-920A-64C531242D83}" srcOrd="1" destOrd="0" presId="urn:microsoft.com/office/officeart/2005/8/layout/list1"/>
    <dgm:cxn modelId="{7813D1EC-E93F-4E44-9383-41112E41551E}" type="presParOf" srcId="{6A1B9867-90B5-42CC-8A93-5C322BD8FD76}" destId="{59F77708-AFE2-4F90-A0B2-AD7765B39415}" srcOrd="2" destOrd="0" presId="urn:microsoft.com/office/officeart/2005/8/layout/list1"/>
    <dgm:cxn modelId="{D8C0F47F-F19C-4969-8AEA-845E8F93FCF7}" type="presParOf" srcId="{6A1B9867-90B5-42CC-8A93-5C322BD8FD76}" destId="{4E82EFD9-3C6D-477D-BFB1-CEFFE93860AB}" srcOrd="3" destOrd="0" presId="urn:microsoft.com/office/officeart/2005/8/layout/list1"/>
    <dgm:cxn modelId="{2388369B-11BD-423F-81A0-1E84ED9A7172}" type="presParOf" srcId="{6A1B9867-90B5-42CC-8A93-5C322BD8FD76}" destId="{F6D8D7C2-106F-4652-9654-875DB92AE004}" srcOrd="4" destOrd="0" presId="urn:microsoft.com/office/officeart/2005/8/layout/list1"/>
    <dgm:cxn modelId="{2D0AFE3E-3722-40DD-A42D-AAD9E8C65A3D}" type="presParOf" srcId="{F6D8D7C2-106F-4652-9654-875DB92AE004}" destId="{FE33AF1F-8B5F-4757-84C6-8E0114F67FDC}" srcOrd="0" destOrd="0" presId="urn:microsoft.com/office/officeart/2005/8/layout/list1"/>
    <dgm:cxn modelId="{7B04FAA9-E6F6-46DB-B767-F50270C92175}" type="presParOf" srcId="{F6D8D7C2-106F-4652-9654-875DB92AE004}" destId="{2E263306-64A8-40B7-A69B-2E08794BA209}" srcOrd="1" destOrd="0" presId="urn:microsoft.com/office/officeart/2005/8/layout/list1"/>
    <dgm:cxn modelId="{1A7CC7DC-AB6E-4C00-906E-29E90461DEDB}" type="presParOf" srcId="{6A1B9867-90B5-42CC-8A93-5C322BD8FD76}" destId="{0883AA9D-249D-4BBC-9F22-17840D013BA6}" srcOrd="5" destOrd="0" presId="urn:microsoft.com/office/officeart/2005/8/layout/list1"/>
    <dgm:cxn modelId="{F0090A4F-4FDB-4D80-BE38-A231A691E1D7}" type="presParOf" srcId="{6A1B9867-90B5-42CC-8A93-5C322BD8FD76}" destId="{E34121A0-0951-40BB-BDBA-8BB0F37825D7}" srcOrd="6" destOrd="0" presId="urn:microsoft.com/office/officeart/2005/8/layout/list1"/>
    <dgm:cxn modelId="{EF54DBE1-5735-439C-B238-3DE6233BD1EB}" type="presParOf" srcId="{6A1B9867-90B5-42CC-8A93-5C322BD8FD76}" destId="{2959D907-7D86-4AB4-B5D3-6F36716A12BE}" srcOrd="7" destOrd="0" presId="urn:microsoft.com/office/officeart/2005/8/layout/list1"/>
    <dgm:cxn modelId="{2A8B02D6-B1CC-4610-80C9-6101D54E71F4}" type="presParOf" srcId="{6A1B9867-90B5-42CC-8A93-5C322BD8FD76}" destId="{EF09E6E7-0E9E-4D48-A50E-D1D06073D26F}" srcOrd="8" destOrd="0" presId="urn:microsoft.com/office/officeart/2005/8/layout/list1"/>
    <dgm:cxn modelId="{86CE3959-6E99-41A5-B8B0-2006FCF7ED13}" type="presParOf" srcId="{EF09E6E7-0E9E-4D48-A50E-D1D06073D26F}" destId="{6673F1E9-4FBD-4A16-BEA6-6188DB0E671B}" srcOrd="0" destOrd="0" presId="urn:microsoft.com/office/officeart/2005/8/layout/list1"/>
    <dgm:cxn modelId="{03D458B4-F113-452E-B3D9-9C8A7B803AC8}" type="presParOf" srcId="{EF09E6E7-0E9E-4D48-A50E-D1D06073D26F}" destId="{E04903AE-AC45-46F4-9A0C-958983DF6B1F}" srcOrd="1" destOrd="0" presId="urn:microsoft.com/office/officeart/2005/8/layout/list1"/>
    <dgm:cxn modelId="{0973A6D3-788D-4A83-86D9-1648C46B3C64}" type="presParOf" srcId="{6A1B9867-90B5-42CC-8A93-5C322BD8FD76}" destId="{351EF202-C82D-4AF1-8194-C123C69A9208}" srcOrd="9" destOrd="0" presId="urn:microsoft.com/office/officeart/2005/8/layout/list1"/>
    <dgm:cxn modelId="{BDF02B04-DE7F-4FA3-800E-9FB593650995}" type="presParOf" srcId="{6A1B9867-90B5-42CC-8A93-5C322BD8FD76}" destId="{FFF6EA87-9C9A-4281-8A31-867447B7029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67432E-C375-4179-923D-BB69CA7926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7D8794-043D-4E64-A3C8-3608566220F8}">
      <dgm:prSet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— тесты на скорость, состоящие из </a:t>
          </a:r>
          <a:r>
            <a:rPr lang="ru-RU" dirty="0" err="1" smtClean="0"/>
            <a:t>равнотрудных</a:t>
          </a:r>
          <a:r>
            <a:rPr lang="ru-RU" dirty="0" smtClean="0"/>
            <a:t> заданий;</a:t>
          </a:r>
          <a:endParaRPr lang="ru-RU" dirty="0"/>
        </a:p>
      </dgm:t>
    </dgm:pt>
    <dgm:pt modelId="{077A18A8-2F6C-4240-8959-815E62C9676F}" type="parTrans" cxnId="{AB0D87C1-C298-4F1E-A556-AF23CF58FE11}">
      <dgm:prSet/>
      <dgm:spPr/>
      <dgm:t>
        <a:bodyPr/>
        <a:lstStyle/>
        <a:p>
          <a:endParaRPr lang="ru-RU"/>
        </a:p>
      </dgm:t>
    </dgm:pt>
    <dgm:pt modelId="{8E6CE99C-6A49-4F90-B5A9-C1A991DE52AF}" type="sibTrans" cxnId="{AB0D87C1-C298-4F1E-A556-AF23CF58FE11}">
      <dgm:prSet/>
      <dgm:spPr/>
      <dgm:t>
        <a:bodyPr/>
        <a:lstStyle/>
        <a:p>
          <a:endParaRPr lang="ru-RU"/>
        </a:p>
      </dgm:t>
    </dgm:pt>
    <dgm:pt modelId="{7DAE5956-B94E-442C-99BD-364FAB9C9B69}">
      <dgm:prSet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тесты на сложность, состоящие из все более усложняющихся к концу заданий.</a:t>
          </a:r>
        </a:p>
      </dgm:t>
    </dgm:pt>
    <dgm:pt modelId="{9CF701C5-5851-4761-B36D-A3D63032F50E}" type="parTrans" cxnId="{A4479718-F6F8-46E2-9CC5-11A3150C25DE}">
      <dgm:prSet/>
      <dgm:spPr/>
      <dgm:t>
        <a:bodyPr/>
        <a:lstStyle/>
        <a:p>
          <a:endParaRPr lang="ru-RU"/>
        </a:p>
      </dgm:t>
    </dgm:pt>
    <dgm:pt modelId="{939D5196-75B0-4170-9E29-CCBEA53C8BBF}" type="sibTrans" cxnId="{A4479718-F6F8-46E2-9CC5-11A3150C25DE}">
      <dgm:prSet/>
      <dgm:spPr/>
      <dgm:t>
        <a:bodyPr/>
        <a:lstStyle/>
        <a:p>
          <a:endParaRPr lang="ru-RU"/>
        </a:p>
      </dgm:t>
    </dgm:pt>
    <dgm:pt modelId="{31556760-5015-449B-A29D-239439FDC464}" type="pres">
      <dgm:prSet presAssocID="{C667432E-C375-4179-923D-BB69CA7926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2B8101-ED13-48B8-AAAE-9B8912EA6292}" type="pres">
      <dgm:prSet presAssocID="{197D8794-043D-4E64-A3C8-3608566220F8}" presName="parentText" presStyleLbl="node1" presStyleIdx="0" presStyleCnt="2" custScaleY="1718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C1C62-5FA6-474C-BEE1-10EE494070F3}" type="pres">
      <dgm:prSet presAssocID="{8E6CE99C-6A49-4F90-B5A9-C1A991DE52AF}" presName="spacer" presStyleCnt="0"/>
      <dgm:spPr/>
    </dgm:pt>
    <dgm:pt modelId="{8825DF77-E537-4792-9413-8124786D7926}" type="pres">
      <dgm:prSet presAssocID="{7DAE5956-B94E-442C-99BD-364FAB9C9B69}" presName="parentText" presStyleLbl="node1" presStyleIdx="1" presStyleCnt="2" custScaleY="147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582D81-6789-48D6-8BF3-646223F463F8}" type="presOf" srcId="{197D8794-043D-4E64-A3C8-3608566220F8}" destId="{9C2B8101-ED13-48B8-AAAE-9B8912EA6292}" srcOrd="0" destOrd="0" presId="urn:microsoft.com/office/officeart/2005/8/layout/vList2"/>
    <dgm:cxn modelId="{21C63EA5-D7A1-4D63-8797-782303F8C07D}" type="presOf" srcId="{7DAE5956-B94E-442C-99BD-364FAB9C9B69}" destId="{8825DF77-E537-4792-9413-8124786D7926}" srcOrd="0" destOrd="0" presId="urn:microsoft.com/office/officeart/2005/8/layout/vList2"/>
    <dgm:cxn modelId="{A4479718-F6F8-46E2-9CC5-11A3150C25DE}" srcId="{C667432E-C375-4179-923D-BB69CA792606}" destId="{7DAE5956-B94E-442C-99BD-364FAB9C9B69}" srcOrd="1" destOrd="0" parTransId="{9CF701C5-5851-4761-B36D-A3D63032F50E}" sibTransId="{939D5196-75B0-4170-9E29-CCBEA53C8BBF}"/>
    <dgm:cxn modelId="{7C24D4E5-C30B-49E8-A58C-C41E73574CC8}" type="presOf" srcId="{C667432E-C375-4179-923D-BB69CA792606}" destId="{31556760-5015-449B-A29D-239439FDC464}" srcOrd="0" destOrd="0" presId="urn:microsoft.com/office/officeart/2005/8/layout/vList2"/>
    <dgm:cxn modelId="{AB0D87C1-C298-4F1E-A556-AF23CF58FE11}" srcId="{C667432E-C375-4179-923D-BB69CA792606}" destId="{197D8794-043D-4E64-A3C8-3608566220F8}" srcOrd="0" destOrd="0" parTransId="{077A18A8-2F6C-4240-8959-815E62C9676F}" sibTransId="{8E6CE99C-6A49-4F90-B5A9-C1A991DE52AF}"/>
    <dgm:cxn modelId="{8374C172-5211-4413-AC74-69C1B2F30E1F}" type="presParOf" srcId="{31556760-5015-449B-A29D-239439FDC464}" destId="{9C2B8101-ED13-48B8-AAAE-9B8912EA6292}" srcOrd="0" destOrd="0" presId="urn:microsoft.com/office/officeart/2005/8/layout/vList2"/>
    <dgm:cxn modelId="{F391B8A4-F4BE-4BDA-B86A-88C67DB87E64}" type="presParOf" srcId="{31556760-5015-449B-A29D-239439FDC464}" destId="{E39C1C62-5FA6-474C-BEE1-10EE494070F3}" srcOrd="1" destOrd="0" presId="urn:microsoft.com/office/officeart/2005/8/layout/vList2"/>
    <dgm:cxn modelId="{CFA86E81-83B2-4711-87D8-A7AA1C07BC58}" type="presParOf" srcId="{31556760-5015-449B-A29D-239439FDC464}" destId="{8825DF77-E537-4792-9413-8124786D792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827862-B83A-4E6D-9EE5-82B00A4362BC}">
      <dsp:nvSpPr>
        <dsp:cNvPr id="0" name=""/>
        <dsp:cNvSpPr/>
      </dsp:nvSpPr>
      <dsp:spPr>
        <a:xfrm>
          <a:off x="0" y="327983"/>
          <a:ext cx="778674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5CD99-FD12-4836-B46F-E399749F615A}">
      <dsp:nvSpPr>
        <dsp:cNvPr id="0" name=""/>
        <dsp:cNvSpPr/>
      </dsp:nvSpPr>
      <dsp:spPr>
        <a:xfrm>
          <a:off x="389337" y="32783"/>
          <a:ext cx="545071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/>
            <a:t>контролирующая</a:t>
          </a:r>
          <a:endParaRPr lang="ru-RU" sz="2800" kern="1200" dirty="0" smtClean="0"/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89337" y="32783"/>
        <a:ext cx="5450719" cy="590400"/>
      </dsp:txXfrm>
    </dsp:sp>
    <dsp:sp modelId="{4A0CC861-3474-4C08-BDF7-2D0A6E679D3F}">
      <dsp:nvSpPr>
        <dsp:cNvPr id="0" name=""/>
        <dsp:cNvSpPr/>
      </dsp:nvSpPr>
      <dsp:spPr>
        <a:xfrm>
          <a:off x="0" y="1235183"/>
          <a:ext cx="778674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1C310-FC35-4016-9CF4-5CAA55AB7757}">
      <dsp:nvSpPr>
        <dsp:cNvPr id="0" name=""/>
        <dsp:cNvSpPr/>
      </dsp:nvSpPr>
      <dsp:spPr>
        <a:xfrm>
          <a:off x="389337" y="939983"/>
          <a:ext cx="545071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средство диагностики </a:t>
          </a:r>
          <a:endParaRPr lang="ru-RU" sz="2800" kern="1200" dirty="0"/>
        </a:p>
      </dsp:txBody>
      <dsp:txXfrm>
        <a:off x="389337" y="939983"/>
        <a:ext cx="5450719" cy="590400"/>
      </dsp:txXfrm>
    </dsp:sp>
    <dsp:sp modelId="{52238148-A848-4446-9DD0-AFB34AD66405}">
      <dsp:nvSpPr>
        <dsp:cNvPr id="0" name=""/>
        <dsp:cNvSpPr/>
      </dsp:nvSpPr>
      <dsp:spPr>
        <a:xfrm>
          <a:off x="0" y="2363724"/>
          <a:ext cx="778674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4F275-031B-44C3-9D82-376F50C71905}">
      <dsp:nvSpPr>
        <dsp:cNvPr id="0" name=""/>
        <dsp:cNvSpPr/>
      </dsp:nvSpPr>
      <dsp:spPr>
        <a:xfrm>
          <a:off x="389337" y="1847183"/>
          <a:ext cx="5450719" cy="811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мера определения эффективности </a:t>
          </a:r>
          <a:r>
            <a:rPr lang="ru-RU" sz="2400" b="1" kern="1200" dirty="0" err="1" smtClean="0"/>
            <a:t>обученности</a:t>
          </a:r>
          <a:endParaRPr lang="ru-RU" sz="2400" b="1" kern="1200" dirty="0" smtClean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89337" y="1847183"/>
        <a:ext cx="5450719" cy="811740"/>
      </dsp:txXfrm>
    </dsp:sp>
    <dsp:sp modelId="{5576DDB5-2481-49E3-9411-1E148F73DA4D}">
      <dsp:nvSpPr>
        <dsp:cNvPr id="0" name=""/>
        <dsp:cNvSpPr/>
      </dsp:nvSpPr>
      <dsp:spPr>
        <a:xfrm>
          <a:off x="0" y="3270924"/>
          <a:ext cx="778674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85E2-2963-450E-AE3D-70433613E2B6}">
      <dsp:nvSpPr>
        <dsp:cNvPr id="0" name=""/>
        <dsp:cNvSpPr/>
      </dsp:nvSpPr>
      <dsp:spPr>
        <a:xfrm>
          <a:off x="389337" y="2975724"/>
          <a:ext cx="545071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/>
            <a:t>прогностическая</a:t>
          </a:r>
          <a:endParaRPr lang="ru-RU" sz="28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89337" y="2975724"/>
        <a:ext cx="5450719" cy="590400"/>
      </dsp:txXfrm>
    </dsp:sp>
    <dsp:sp modelId="{2DF81859-3B8D-40C4-97F2-FB4C30B6FEAF}">
      <dsp:nvSpPr>
        <dsp:cNvPr id="0" name=""/>
        <dsp:cNvSpPr/>
      </dsp:nvSpPr>
      <dsp:spPr>
        <a:xfrm>
          <a:off x="0" y="4178124"/>
          <a:ext cx="778674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D5F65-0575-4C5A-9556-49F734F8DF30}">
      <dsp:nvSpPr>
        <dsp:cNvPr id="0" name=""/>
        <dsp:cNvSpPr/>
      </dsp:nvSpPr>
      <dsp:spPr>
        <a:xfrm>
          <a:off x="389337" y="3882924"/>
          <a:ext cx="545071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обучающая</a:t>
          </a:r>
          <a:endParaRPr lang="ru-RU" sz="3200" kern="1200" dirty="0"/>
        </a:p>
      </dsp:txBody>
      <dsp:txXfrm>
        <a:off x="389337" y="3882924"/>
        <a:ext cx="5450719" cy="5904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820047-D10C-4F95-B4C0-7CD47A1157D5}">
      <dsp:nvSpPr>
        <dsp:cNvPr id="0" name=""/>
        <dsp:cNvSpPr/>
      </dsp:nvSpPr>
      <dsp:spPr>
        <a:xfrm>
          <a:off x="1814" y="0"/>
          <a:ext cx="2823649" cy="406400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Надежность</a:t>
          </a:r>
          <a:endParaRPr lang="ru-RU" sz="3000" kern="1200" dirty="0"/>
        </a:p>
      </dsp:txBody>
      <dsp:txXfrm>
        <a:off x="1814" y="1625600"/>
        <a:ext cx="2823649" cy="1625600"/>
      </dsp:txXfrm>
    </dsp:sp>
    <dsp:sp modelId="{6D0C5E0E-6EA8-4094-AF1C-F9BA96AFD01F}">
      <dsp:nvSpPr>
        <dsp:cNvPr id="0" name=""/>
        <dsp:cNvSpPr/>
      </dsp:nvSpPr>
      <dsp:spPr>
        <a:xfrm>
          <a:off x="736983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BFA9A-7E51-4A18-BFB8-14EA988DE7AE}">
      <dsp:nvSpPr>
        <dsp:cNvPr id="0" name=""/>
        <dsp:cNvSpPr/>
      </dsp:nvSpPr>
      <dsp:spPr>
        <a:xfrm>
          <a:off x="2910174" y="0"/>
          <a:ext cx="2823649" cy="406400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Валидность</a:t>
          </a:r>
          <a:endParaRPr lang="ru-RU" sz="3200" kern="1200" dirty="0"/>
        </a:p>
      </dsp:txBody>
      <dsp:txXfrm>
        <a:off x="2910174" y="1625600"/>
        <a:ext cx="2823649" cy="1625600"/>
      </dsp:txXfrm>
    </dsp:sp>
    <dsp:sp modelId="{1409F659-606E-412B-86FE-182C020BAD1E}">
      <dsp:nvSpPr>
        <dsp:cNvPr id="0" name=""/>
        <dsp:cNvSpPr/>
      </dsp:nvSpPr>
      <dsp:spPr>
        <a:xfrm>
          <a:off x="3645343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E7510-2389-447D-971C-CCBF615981C1}">
      <dsp:nvSpPr>
        <dsp:cNvPr id="0" name=""/>
        <dsp:cNvSpPr/>
      </dsp:nvSpPr>
      <dsp:spPr>
        <a:xfrm>
          <a:off x="5818533" y="0"/>
          <a:ext cx="2823649" cy="406400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Объективность</a:t>
          </a:r>
          <a:endParaRPr lang="ru-RU" sz="2600" kern="1200" dirty="0"/>
        </a:p>
      </dsp:txBody>
      <dsp:txXfrm>
        <a:off x="5818533" y="1625600"/>
        <a:ext cx="2823649" cy="1625600"/>
      </dsp:txXfrm>
    </dsp:sp>
    <dsp:sp modelId="{363A9966-E788-4FED-9AD7-6B8421BBC9C7}">
      <dsp:nvSpPr>
        <dsp:cNvPr id="0" name=""/>
        <dsp:cNvSpPr/>
      </dsp:nvSpPr>
      <dsp:spPr>
        <a:xfrm>
          <a:off x="6553702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E47EB-C347-4391-89E7-1911580B75B7}">
      <dsp:nvSpPr>
        <dsp:cNvPr id="0" name=""/>
        <dsp:cNvSpPr/>
      </dsp:nvSpPr>
      <dsp:spPr>
        <a:xfrm>
          <a:off x="345759" y="3251200"/>
          <a:ext cx="7952478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F1A7A7-26B8-4374-B6FE-6CADF9A4F36F}">
      <dsp:nvSpPr>
        <dsp:cNvPr id="0" name=""/>
        <dsp:cNvSpPr/>
      </dsp:nvSpPr>
      <dsp:spPr>
        <a:xfrm>
          <a:off x="2011998" y="0"/>
          <a:ext cx="5127848" cy="512784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F19B5-B430-4F8F-895D-91698744D31D}">
      <dsp:nvSpPr>
        <dsp:cNvPr id="0" name=""/>
        <dsp:cNvSpPr/>
      </dsp:nvSpPr>
      <dsp:spPr>
        <a:xfrm>
          <a:off x="1718408" y="17660"/>
          <a:ext cx="2590568" cy="239667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Объективность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выставления отметок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718408" y="17660"/>
        <a:ext cx="2590568" cy="2396674"/>
      </dsp:txXfrm>
    </dsp:sp>
    <dsp:sp modelId="{FC46ABBE-D8CE-493A-AE65-81D0A544344E}">
      <dsp:nvSpPr>
        <dsp:cNvPr id="0" name=""/>
        <dsp:cNvSpPr/>
      </dsp:nvSpPr>
      <dsp:spPr>
        <a:xfrm>
          <a:off x="4861677" y="89101"/>
          <a:ext cx="2590568" cy="225379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единообразные условия проведения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861677" y="89101"/>
        <a:ext cx="2590568" cy="2253791"/>
      </dsp:txXfrm>
    </dsp:sp>
    <dsp:sp modelId="{FAEA64F8-8D86-40B4-986C-46698804799C}">
      <dsp:nvSpPr>
        <dsp:cNvPr id="0" name=""/>
        <dsp:cNvSpPr/>
      </dsp:nvSpPr>
      <dsp:spPr>
        <a:xfrm>
          <a:off x="1643050" y="2803743"/>
          <a:ext cx="2733450" cy="221297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возможность охвата больших групп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643050" y="2803743"/>
        <a:ext cx="2733450" cy="2212974"/>
      </dsp:txXfrm>
    </dsp:sp>
    <dsp:sp modelId="{603E875F-811D-4A4C-A7BE-37FED02FEDC2}">
      <dsp:nvSpPr>
        <dsp:cNvPr id="0" name=""/>
        <dsp:cNvSpPr/>
      </dsp:nvSpPr>
      <dsp:spPr>
        <a:xfrm>
          <a:off x="4786308" y="2803743"/>
          <a:ext cx="2586650" cy="221297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упрощение функций экспериментатора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786308" y="2803743"/>
        <a:ext cx="2586650" cy="221297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7077FB-61F9-4DC3-9E03-F08A9A843891}">
      <dsp:nvSpPr>
        <dsp:cNvPr id="0" name=""/>
        <dsp:cNvSpPr/>
      </dsp:nvSpPr>
      <dsp:spPr>
        <a:xfrm>
          <a:off x="653655" y="0"/>
          <a:ext cx="7408093" cy="564357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68467-E249-468D-85B7-F667C4D1E750}">
      <dsp:nvSpPr>
        <dsp:cNvPr id="0" name=""/>
        <dsp:cNvSpPr/>
      </dsp:nvSpPr>
      <dsp:spPr>
        <a:xfrm>
          <a:off x="106" y="1693073"/>
          <a:ext cx="4251312" cy="225743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снижение возможностей экспериментатора добиться взаимопонимания с испытуемыми,</a:t>
          </a:r>
          <a:endParaRPr lang="ru-RU" sz="2600" kern="1200" dirty="0"/>
        </a:p>
      </dsp:txBody>
      <dsp:txXfrm>
        <a:off x="106" y="1693073"/>
        <a:ext cx="4251312" cy="2257431"/>
      </dsp:txXfrm>
    </dsp:sp>
    <dsp:sp modelId="{D81A990B-42B2-432D-8E2C-7AF59C43C28A}">
      <dsp:nvSpPr>
        <dsp:cNvPr id="0" name=""/>
        <dsp:cNvSpPr/>
      </dsp:nvSpPr>
      <dsp:spPr>
        <a:xfrm>
          <a:off x="4463984" y="1693073"/>
          <a:ext cx="4251312" cy="225743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затруднен контроль за состоянием испытуемых </a:t>
          </a:r>
          <a:endParaRPr lang="ru-RU" sz="2600" kern="1200" dirty="0"/>
        </a:p>
      </dsp:txBody>
      <dsp:txXfrm>
        <a:off x="4463984" y="1693073"/>
        <a:ext cx="4251312" cy="2257431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41FFAE-6549-491A-A156-C1918E58DF3A}">
      <dsp:nvSpPr>
        <dsp:cNvPr id="0" name=""/>
        <dsp:cNvSpPr/>
      </dsp:nvSpPr>
      <dsp:spPr>
        <a:xfrm>
          <a:off x="0" y="404080"/>
          <a:ext cx="5121193" cy="5121193"/>
        </a:xfrm>
        <a:prstGeom prst="pie">
          <a:avLst>
            <a:gd name="adj1" fmla="val 5400000"/>
            <a:gd name="adj2" fmla="val 1620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9B55F-2C82-4B99-A1F1-90EAE690B2C7}">
      <dsp:nvSpPr>
        <dsp:cNvPr id="0" name=""/>
        <dsp:cNvSpPr/>
      </dsp:nvSpPr>
      <dsp:spPr>
        <a:xfrm>
          <a:off x="2560596" y="404080"/>
          <a:ext cx="5974725" cy="51211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dirty="0" smtClean="0"/>
            <a:t>Проверка результатов тестирования занимает куда меньше времени по сравнению с другими видами  контроля. </a:t>
          </a:r>
        </a:p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560596" y="404080"/>
        <a:ext cx="5974725" cy="1536361"/>
      </dsp:txXfrm>
    </dsp:sp>
    <dsp:sp modelId="{D6051236-D48E-4173-B2ED-A36400AECCD1}">
      <dsp:nvSpPr>
        <dsp:cNvPr id="0" name=""/>
        <dsp:cNvSpPr/>
      </dsp:nvSpPr>
      <dsp:spPr>
        <a:xfrm>
          <a:off x="896210" y="1940441"/>
          <a:ext cx="3328772" cy="332877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ADEDF-E383-4596-B070-6ADEF68F3AE6}">
      <dsp:nvSpPr>
        <dsp:cNvPr id="0" name=""/>
        <dsp:cNvSpPr/>
      </dsp:nvSpPr>
      <dsp:spPr>
        <a:xfrm>
          <a:off x="2560596" y="1940441"/>
          <a:ext cx="5974725" cy="33287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dirty="0" smtClean="0"/>
            <a:t>Ученики получают возможность самостоятельно проверить свои знания при помощи тестирования.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560596" y="1940441"/>
        <a:ext cx="5974725" cy="1536356"/>
      </dsp:txXfrm>
    </dsp:sp>
    <dsp:sp modelId="{C0006170-C7EF-49B1-BFA9-CF9D6804E66B}">
      <dsp:nvSpPr>
        <dsp:cNvPr id="0" name=""/>
        <dsp:cNvSpPr/>
      </dsp:nvSpPr>
      <dsp:spPr>
        <a:xfrm>
          <a:off x="1792418" y="3476797"/>
          <a:ext cx="1536356" cy="153635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AB1C9-85A6-4ABA-B8D9-0B90BB5610B5}">
      <dsp:nvSpPr>
        <dsp:cNvPr id="0" name=""/>
        <dsp:cNvSpPr/>
      </dsp:nvSpPr>
      <dsp:spPr>
        <a:xfrm>
          <a:off x="2560596" y="3476797"/>
          <a:ext cx="5974725" cy="15363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Как показывает опыт, тестирование позволяет оперативно и объективно проверить уровень знаний учеников, своевременно ликвидировать пробелы в усвоении материала. </a:t>
          </a:r>
        </a:p>
      </dsp:txBody>
      <dsp:txXfrm>
        <a:off x="2560596" y="3476797"/>
        <a:ext cx="5974725" cy="1536356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17FC49-CCB9-4DD8-9BB1-452DF9A6AC51}">
      <dsp:nvSpPr>
        <dsp:cNvPr id="0" name=""/>
        <dsp:cNvSpPr/>
      </dsp:nvSpPr>
      <dsp:spPr>
        <a:xfrm>
          <a:off x="0" y="0"/>
          <a:ext cx="4768303" cy="4768303"/>
        </a:xfrm>
        <a:prstGeom prst="pie">
          <a:avLst>
            <a:gd name="adj1" fmla="val 5400000"/>
            <a:gd name="adj2" fmla="val 1620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DD529-115C-4D6D-9137-C7A3F410A8AE}">
      <dsp:nvSpPr>
        <dsp:cNvPr id="0" name=""/>
        <dsp:cNvSpPr/>
      </dsp:nvSpPr>
      <dsp:spPr>
        <a:xfrm>
          <a:off x="2384151" y="0"/>
          <a:ext cx="5968776" cy="47683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Используя тесты на уроке, как одну из форм контроля за знаниями учащихся, можно сказать, что тесты способствуют развитию у учащихся умения наблюдать, обобщать, проводить аналогии, делать выводы и обосновывать их. </a:t>
          </a:r>
        </a:p>
      </dsp:txBody>
      <dsp:txXfrm>
        <a:off x="2384151" y="0"/>
        <a:ext cx="5968776" cy="1430494"/>
      </dsp:txXfrm>
    </dsp:sp>
    <dsp:sp modelId="{437B65C2-6448-490B-BCEC-3DDDB9E268D1}">
      <dsp:nvSpPr>
        <dsp:cNvPr id="0" name=""/>
        <dsp:cNvSpPr/>
      </dsp:nvSpPr>
      <dsp:spPr>
        <a:xfrm>
          <a:off x="834454" y="1430494"/>
          <a:ext cx="3099394" cy="309939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C7899-2EC9-4471-B825-AB4D6B3A9819}">
      <dsp:nvSpPr>
        <dsp:cNvPr id="0" name=""/>
        <dsp:cNvSpPr/>
      </dsp:nvSpPr>
      <dsp:spPr>
        <a:xfrm>
          <a:off x="2384151" y="1430494"/>
          <a:ext cx="5968776" cy="30993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основном те тесты, которые я применяю в работе, представляют собой задания творческого характера, направленные на формирование у учащихся таких приемов умственной деятельности, как синтез, анализ, обобщение, конкретизация, аналогия. </a:t>
          </a:r>
          <a:endParaRPr lang="ru-RU" sz="1800" kern="1200" dirty="0"/>
        </a:p>
      </dsp:txBody>
      <dsp:txXfrm>
        <a:off x="2384151" y="1430494"/>
        <a:ext cx="5968776" cy="1430489"/>
      </dsp:txXfrm>
    </dsp:sp>
    <dsp:sp modelId="{64F98C8D-A194-48C7-A976-896ADA73F6B5}">
      <dsp:nvSpPr>
        <dsp:cNvPr id="0" name=""/>
        <dsp:cNvSpPr/>
      </dsp:nvSpPr>
      <dsp:spPr>
        <a:xfrm>
          <a:off x="1668907" y="2860983"/>
          <a:ext cx="1430489" cy="143048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40739-FE5D-4D4F-9C1F-84CB40D0716F}">
      <dsp:nvSpPr>
        <dsp:cNvPr id="0" name=""/>
        <dsp:cNvSpPr/>
      </dsp:nvSpPr>
      <dsp:spPr>
        <a:xfrm>
          <a:off x="2384151" y="2860983"/>
          <a:ext cx="5968776" cy="14304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Они способствуют лучшему усвоению программного материала и, в целом, логического мышления. </a:t>
          </a:r>
        </a:p>
      </dsp:txBody>
      <dsp:txXfrm>
        <a:off x="2384151" y="2860983"/>
        <a:ext cx="5968776" cy="14304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866A33-BEDC-4FFF-A7B4-9B1F3206D3EB}">
      <dsp:nvSpPr>
        <dsp:cNvPr id="0" name=""/>
        <dsp:cNvSpPr/>
      </dsp:nvSpPr>
      <dsp:spPr>
        <a:xfrm>
          <a:off x="985526" y="2516"/>
          <a:ext cx="2936119" cy="176167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Быстрота</a:t>
          </a:r>
          <a:r>
            <a:rPr lang="ru-RU" sz="2400" kern="1200" dirty="0" smtClean="0">
              <a:solidFill>
                <a:srgbClr val="002060"/>
              </a:solidFill>
            </a:rPr>
            <a:t> осуществления </a:t>
          </a:r>
          <a:r>
            <a:rPr lang="ru-RU" sz="2400" kern="1200" dirty="0" smtClean="0">
              <a:solidFill>
                <a:srgbClr val="002060"/>
              </a:solidFill>
            </a:rPr>
            <a:t>контроля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985526" y="2516"/>
        <a:ext cx="2936119" cy="1761671"/>
      </dsp:txXfrm>
    </dsp:sp>
    <dsp:sp modelId="{B20BE1A9-6338-4DCA-A693-EFE2292A0EEF}">
      <dsp:nvSpPr>
        <dsp:cNvPr id="0" name=""/>
        <dsp:cNvSpPr/>
      </dsp:nvSpPr>
      <dsp:spPr>
        <a:xfrm>
          <a:off x="4215257" y="2516"/>
          <a:ext cx="2936119" cy="176167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Снятие затруднений интеллектуального 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характера</a:t>
          </a:r>
          <a:endParaRPr lang="ru-RU" sz="2400" kern="1200" dirty="0"/>
        </a:p>
      </dsp:txBody>
      <dsp:txXfrm>
        <a:off x="4215257" y="2516"/>
        <a:ext cx="2936119" cy="1761671"/>
      </dsp:txXfrm>
    </dsp:sp>
    <dsp:sp modelId="{411E4215-2118-4BBF-B2FF-018FBE190596}">
      <dsp:nvSpPr>
        <dsp:cNvPr id="0" name=""/>
        <dsp:cNvSpPr/>
      </dsp:nvSpPr>
      <dsp:spPr>
        <a:xfrm>
          <a:off x="985526" y="2057800"/>
          <a:ext cx="2936119" cy="176167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Высокая точность 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оценки</a:t>
          </a:r>
          <a:endParaRPr lang="ru-RU" sz="2400" kern="1200" dirty="0"/>
        </a:p>
      </dsp:txBody>
      <dsp:txXfrm>
        <a:off x="985526" y="2057800"/>
        <a:ext cx="2936119" cy="1761671"/>
      </dsp:txXfrm>
    </dsp:sp>
    <dsp:sp modelId="{BD61EFC9-48C0-4DE3-81B6-28A041149270}">
      <dsp:nvSpPr>
        <dsp:cNvPr id="0" name=""/>
        <dsp:cNvSpPr/>
      </dsp:nvSpPr>
      <dsp:spPr>
        <a:xfrm>
          <a:off x="4215257" y="2057800"/>
          <a:ext cx="2936119" cy="176167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Творческий характер составления тестовых 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заданий</a:t>
          </a:r>
          <a:endParaRPr lang="ru-RU" sz="2400" kern="1200" dirty="0" smtClean="0">
            <a:solidFill>
              <a:schemeClr val="accent1">
                <a:lumMod val="50000"/>
              </a:schemeClr>
            </a:solidFill>
          </a:endParaRPr>
        </a:p>
      </dsp:txBody>
      <dsp:txXfrm>
        <a:off x="4215257" y="2057800"/>
        <a:ext cx="2936119" cy="1761671"/>
      </dsp:txXfrm>
    </dsp:sp>
    <dsp:sp modelId="{1521C268-3BED-4132-90AF-0C7A5C471B8D}">
      <dsp:nvSpPr>
        <dsp:cNvPr id="0" name=""/>
        <dsp:cNvSpPr/>
      </dsp:nvSpPr>
      <dsp:spPr>
        <a:xfrm>
          <a:off x="985526" y="4113083"/>
          <a:ext cx="2936119" cy="176167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Гибкость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985526" y="4113083"/>
        <a:ext cx="2936119" cy="1761671"/>
      </dsp:txXfrm>
    </dsp:sp>
    <dsp:sp modelId="{7C263CA4-C71D-4E5D-8A23-88603BA9BD12}">
      <dsp:nvSpPr>
        <dsp:cNvPr id="0" name=""/>
        <dsp:cNvSpPr/>
      </dsp:nvSpPr>
      <dsp:spPr>
        <a:xfrm>
          <a:off x="4215257" y="4113083"/>
          <a:ext cx="2936119" cy="176167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Систематизация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smtClean="0">
              <a:solidFill>
                <a:schemeClr val="tx1"/>
              </a:solidFill>
            </a:rPr>
            <a:t>среза </a:t>
          </a:r>
          <a:r>
            <a:rPr lang="ru-RU" sz="2400" kern="1200" dirty="0" smtClean="0">
              <a:solidFill>
                <a:schemeClr val="tx1"/>
              </a:solidFill>
            </a:rPr>
            <a:t>знаний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215257" y="4113083"/>
        <a:ext cx="2936119" cy="176167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1D4C8F-6C60-497A-8D03-33188B311BBF}">
      <dsp:nvSpPr>
        <dsp:cNvPr id="0" name=""/>
        <dsp:cNvSpPr/>
      </dsp:nvSpPr>
      <dsp:spPr>
        <a:xfrm>
          <a:off x="33052" y="658329"/>
          <a:ext cx="2733894" cy="164033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2060"/>
              </a:solidFill>
            </a:rPr>
            <a:t>Равные условия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33052" y="658329"/>
        <a:ext cx="2733894" cy="1640337"/>
      </dsp:txXfrm>
    </dsp:sp>
    <dsp:sp modelId="{490260C5-8B1C-4C12-AE66-81E5DB6F691A}">
      <dsp:nvSpPr>
        <dsp:cNvPr id="0" name=""/>
        <dsp:cNvSpPr/>
      </dsp:nvSpPr>
      <dsp:spPr>
        <a:xfrm>
          <a:off x="3007284" y="707244"/>
          <a:ext cx="2733894" cy="164033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solidFill>
                <a:srgbClr val="002060"/>
              </a:solidFill>
            </a:rPr>
            <a:t>Квалиметрические</a:t>
          </a:r>
          <a:r>
            <a:rPr lang="ru-RU" sz="2300" kern="1200" dirty="0" smtClean="0">
              <a:solidFill>
                <a:srgbClr val="002060"/>
              </a:solidFill>
            </a:rPr>
            <a:t> качества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3007284" y="707244"/>
        <a:ext cx="2733894" cy="1640337"/>
      </dsp:txXfrm>
    </dsp:sp>
    <dsp:sp modelId="{9BF732CB-FEA7-4F72-94BB-7ACF56734350}">
      <dsp:nvSpPr>
        <dsp:cNvPr id="0" name=""/>
        <dsp:cNvSpPr/>
      </dsp:nvSpPr>
      <dsp:spPr>
        <a:xfrm>
          <a:off x="6014568" y="707244"/>
          <a:ext cx="2733894" cy="164033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2060"/>
              </a:solidFill>
            </a:rPr>
            <a:t>Экономичность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6014568" y="707244"/>
        <a:ext cx="2733894" cy="1640337"/>
      </dsp:txXfrm>
    </dsp:sp>
    <dsp:sp modelId="{AE823BEC-6473-433D-B15D-73550F8B90E8}">
      <dsp:nvSpPr>
        <dsp:cNvPr id="0" name=""/>
        <dsp:cNvSpPr/>
      </dsp:nvSpPr>
      <dsp:spPr>
        <a:xfrm>
          <a:off x="1503642" y="2620970"/>
          <a:ext cx="2733894" cy="164033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2060"/>
              </a:solidFill>
            </a:rPr>
            <a:t>Тщательность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1503642" y="2620970"/>
        <a:ext cx="2733894" cy="1640337"/>
      </dsp:txXfrm>
    </dsp:sp>
    <dsp:sp modelId="{C894D223-48BB-4B1C-9986-D9C6E285639A}">
      <dsp:nvSpPr>
        <dsp:cNvPr id="0" name=""/>
        <dsp:cNvSpPr/>
      </dsp:nvSpPr>
      <dsp:spPr>
        <a:xfrm>
          <a:off x="4510926" y="2620970"/>
          <a:ext cx="2733894" cy="164033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</a:rPr>
            <a:t>Строгая регламентация 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4510926" y="2620970"/>
        <a:ext cx="2733894" cy="16403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27A40B-D748-4830-9D97-EBDC1B7F0063}">
      <dsp:nvSpPr>
        <dsp:cNvPr id="0" name=""/>
        <dsp:cNvSpPr/>
      </dsp:nvSpPr>
      <dsp:spPr>
        <a:xfrm>
          <a:off x="0" y="0"/>
          <a:ext cx="7858180" cy="126999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</a:rPr>
            <a:t>констатирующие тесты;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1698636" y="0"/>
        <a:ext cx="6159543" cy="1269999"/>
      </dsp:txXfrm>
    </dsp:sp>
    <dsp:sp modelId="{92C0566A-C6E7-48D4-898D-1D9AE12F1B97}">
      <dsp:nvSpPr>
        <dsp:cNvPr id="0" name=""/>
        <dsp:cNvSpPr/>
      </dsp:nvSpPr>
      <dsp:spPr>
        <a:xfrm>
          <a:off x="126999" y="126999"/>
          <a:ext cx="1571636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6C471-12F7-48CD-AC6D-012DFD0BB262}">
      <dsp:nvSpPr>
        <dsp:cNvPr id="0" name=""/>
        <dsp:cNvSpPr/>
      </dsp:nvSpPr>
      <dsp:spPr>
        <a:xfrm>
          <a:off x="0" y="1396999"/>
          <a:ext cx="7858180" cy="1269999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</a:rPr>
            <a:t>диагностирующие тесты;</a:t>
          </a:r>
          <a:br>
            <a:rPr lang="ru-RU" sz="3500" b="1" kern="1200" dirty="0" smtClean="0">
              <a:solidFill>
                <a:schemeClr val="tx1"/>
              </a:solidFill>
            </a:rPr>
          </a:br>
          <a:endParaRPr lang="ru-RU" sz="3500" b="1" kern="1200" dirty="0">
            <a:solidFill>
              <a:schemeClr val="tx1"/>
            </a:solidFill>
          </a:endParaRPr>
        </a:p>
      </dsp:txBody>
      <dsp:txXfrm>
        <a:off x="1698635" y="1396999"/>
        <a:ext cx="6159543" cy="1269999"/>
      </dsp:txXfrm>
    </dsp:sp>
    <dsp:sp modelId="{C2CAD17A-B618-458C-9309-376D6438FF94}">
      <dsp:nvSpPr>
        <dsp:cNvPr id="0" name=""/>
        <dsp:cNvSpPr/>
      </dsp:nvSpPr>
      <dsp:spPr>
        <a:xfrm>
          <a:off x="126999" y="1523999"/>
          <a:ext cx="1571636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8835E-5AE5-4F15-85D6-E8F1851FC56E}">
      <dsp:nvSpPr>
        <dsp:cNvPr id="0" name=""/>
        <dsp:cNvSpPr/>
      </dsp:nvSpPr>
      <dsp:spPr>
        <a:xfrm>
          <a:off x="0" y="2793999"/>
          <a:ext cx="7858180" cy="1269999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</a:rPr>
            <a:t>прогностические тесты.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1698635" y="2793999"/>
        <a:ext cx="6159543" cy="1269999"/>
      </dsp:txXfrm>
    </dsp:sp>
    <dsp:sp modelId="{EAA4244C-B9EC-4367-8E5C-CFE6132DC3D4}">
      <dsp:nvSpPr>
        <dsp:cNvPr id="0" name=""/>
        <dsp:cNvSpPr/>
      </dsp:nvSpPr>
      <dsp:spPr>
        <a:xfrm>
          <a:off x="126999" y="2920999"/>
          <a:ext cx="1571636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1F118B-875B-4DB4-97BD-53E5EBA75531}">
      <dsp:nvSpPr>
        <dsp:cNvPr id="0" name=""/>
        <dsp:cNvSpPr/>
      </dsp:nvSpPr>
      <dsp:spPr>
        <a:xfrm>
          <a:off x="0" y="0"/>
          <a:ext cx="8280920" cy="98743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rgbClr val="002060"/>
              </a:solidFill>
            </a:rPr>
            <a:t>— тесты текущего контроля</a:t>
          </a:r>
          <a:endParaRPr lang="ru-RU" sz="3000" kern="1200" dirty="0">
            <a:solidFill>
              <a:srgbClr val="002060"/>
            </a:solidFill>
          </a:endParaRPr>
        </a:p>
      </dsp:txBody>
      <dsp:txXfrm>
        <a:off x="1754927" y="0"/>
        <a:ext cx="6525992" cy="987437"/>
      </dsp:txXfrm>
    </dsp:sp>
    <dsp:sp modelId="{606406D6-0E29-45CA-B7EE-F11CE2D4B0FF}">
      <dsp:nvSpPr>
        <dsp:cNvPr id="0" name=""/>
        <dsp:cNvSpPr/>
      </dsp:nvSpPr>
      <dsp:spPr>
        <a:xfrm>
          <a:off x="98743" y="98743"/>
          <a:ext cx="1656184" cy="7899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AA434-92F0-4376-BDFD-9DE3ADB93B6F}">
      <dsp:nvSpPr>
        <dsp:cNvPr id="0" name=""/>
        <dsp:cNvSpPr/>
      </dsp:nvSpPr>
      <dsp:spPr>
        <a:xfrm>
          <a:off x="0" y="1086181"/>
          <a:ext cx="8280920" cy="98743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rgbClr val="002060"/>
              </a:solidFill>
            </a:rPr>
            <a:t>— тесты рубежного контроля</a:t>
          </a:r>
          <a:endParaRPr lang="ru-RU" sz="3000" kern="1200" dirty="0">
            <a:solidFill>
              <a:srgbClr val="002060"/>
            </a:solidFill>
          </a:endParaRPr>
        </a:p>
      </dsp:txBody>
      <dsp:txXfrm>
        <a:off x="1754927" y="1086181"/>
        <a:ext cx="6525992" cy="987437"/>
      </dsp:txXfrm>
    </dsp:sp>
    <dsp:sp modelId="{C13B8D92-FB9A-4F40-A9A7-0A2D753AA901}">
      <dsp:nvSpPr>
        <dsp:cNvPr id="0" name=""/>
        <dsp:cNvSpPr/>
      </dsp:nvSpPr>
      <dsp:spPr>
        <a:xfrm>
          <a:off x="98743" y="1184925"/>
          <a:ext cx="1656184" cy="7899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CE676-7FFC-4419-84BC-76BED46A212E}">
      <dsp:nvSpPr>
        <dsp:cNvPr id="0" name=""/>
        <dsp:cNvSpPr/>
      </dsp:nvSpPr>
      <dsp:spPr>
        <a:xfrm>
          <a:off x="0" y="2172363"/>
          <a:ext cx="8280920" cy="98743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rgbClr val="002060"/>
              </a:solidFill>
            </a:rPr>
            <a:t>тесты итогового контроля </a:t>
          </a:r>
          <a:endParaRPr lang="ru-RU" sz="3000" kern="1200" dirty="0">
            <a:solidFill>
              <a:srgbClr val="002060"/>
            </a:solidFill>
          </a:endParaRPr>
        </a:p>
      </dsp:txBody>
      <dsp:txXfrm>
        <a:off x="1754927" y="2172363"/>
        <a:ext cx="6525992" cy="987437"/>
      </dsp:txXfrm>
    </dsp:sp>
    <dsp:sp modelId="{F2F6F1B1-81D0-40C9-A169-A1B7009B8EC5}">
      <dsp:nvSpPr>
        <dsp:cNvPr id="0" name=""/>
        <dsp:cNvSpPr/>
      </dsp:nvSpPr>
      <dsp:spPr>
        <a:xfrm>
          <a:off x="98743" y="2271107"/>
          <a:ext cx="1656184" cy="7899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5CC3B-B541-4927-B986-9DB226F7F9AD}">
      <dsp:nvSpPr>
        <dsp:cNvPr id="0" name=""/>
        <dsp:cNvSpPr/>
      </dsp:nvSpPr>
      <dsp:spPr>
        <a:xfrm>
          <a:off x="0" y="3258544"/>
          <a:ext cx="8280920" cy="98743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rgbClr val="002060"/>
              </a:solidFill>
            </a:rPr>
            <a:t>— тесты заключительного контроля </a:t>
          </a:r>
          <a:endParaRPr lang="ru-RU" sz="3000" kern="1200" dirty="0">
            <a:solidFill>
              <a:srgbClr val="002060"/>
            </a:solidFill>
          </a:endParaRPr>
        </a:p>
      </dsp:txBody>
      <dsp:txXfrm>
        <a:off x="1754927" y="3258544"/>
        <a:ext cx="6525992" cy="987437"/>
      </dsp:txXfrm>
    </dsp:sp>
    <dsp:sp modelId="{FDA8AB5C-D5C8-4084-99C5-44E4D560E7AC}">
      <dsp:nvSpPr>
        <dsp:cNvPr id="0" name=""/>
        <dsp:cNvSpPr/>
      </dsp:nvSpPr>
      <dsp:spPr>
        <a:xfrm>
          <a:off x="98743" y="3357288"/>
          <a:ext cx="1656184" cy="7899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33C302-CFCA-41CD-A6BE-77F0CD4D8DE9}">
      <dsp:nvSpPr>
        <dsp:cNvPr id="0" name=""/>
        <dsp:cNvSpPr/>
      </dsp:nvSpPr>
      <dsp:spPr>
        <a:xfrm>
          <a:off x="0" y="-3"/>
          <a:ext cx="7818092" cy="521498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D6BE5-1A79-495E-8816-962AED47F253}">
      <dsp:nvSpPr>
        <dsp:cNvPr id="0" name=""/>
        <dsp:cNvSpPr/>
      </dsp:nvSpPr>
      <dsp:spPr>
        <a:xfrm>
          <a:off x="1031488" y="1357329"/>
          <a:ext cx="2579970" cy="15323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тесты, измеряющие усвоение языкового материала (навыки);</a:t>
          </a:r>
          <a:endParaRPr lang="ru-RU" sz="3200" kern="1200" dirty="0"/>
        </a:p>
      </dsp:txBody>
      <dsp:txXfrm>
        <a:off x="1031488" y="1357329"/>
        <a:ext cx="2579970" cy="1532346"/>
      </dsp:txXfrm>
    </dsp:sp>
    <dsp:sp modelId="{D60FB913-D1E7-40A4-B0DE-49766E75B155}">
      <dsp:nvSpPr>
        <dsp:cNvPr id="0" name=""/>
        <dsp:cNvSpPr/>
      </dsp:nvSpPr>
      <dsp:spPr>
        <a:xfrm>
          <a:off x="3549120" y="2091492"/>
          <a:ext cx="3768907" cy="15323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тесты,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измеряющие </a:t>
          </a:r>
          <a:r>
            <a:rPr lang="ru-RU" sz="3200" kern="1200" dirty="0" err="1" smtClean="0"/>
            <a:t>сформированность</a:t>
          </a:r>
          <a:r>
            <a:rPr lang="ru-RU" sz="3200" kern="1200" dirty="0" smtClean="0"/>
            <a:t> речевых умений.</a:t>
          </a:r>
          <a:endParaRPr lang="ru-RU" sz="3200" kern="1200" dirty="0"/>
        </a:p>
      </dsp:txBody>
      <dsp:txXfrm>
        <a:off x="3549120" y="2091492"/>
        <a:ext cx="3768907" cy="153234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59F19C-F982-4AD1-BB4F-4AAEBCDE2EF9}">
      <dsp:nvSpPr>
        <dsp:cNvPr id="0" name=""/>
        <dsp:cNvSpPr/>
      </dsp:nvSpPr>
      <dsp:spPr>
        <a:xfrm>
          <a:off x="0" y="12428"/>
          <a:ext cx="7992888" cy="135065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избирательные тесты;</a:t>
          </a:r>
          <a:endParaRPr lang="ru-RU" sz="3400" kern="1200"/>
        </a:p>
      </dsp:txBody>
      <dsp:txXfrm>
        <a:off x="0" y="12428"/>
        <a:ext cx="7992888" cy="1350655"/>
      </dsp:txXfrm>
    </dsp:sp>
    <dsp:sp modelId="{7A239D89-FD1C-4C4F-94BA-CFF3F2B2A8D8}">
      <dsp:nvSpPr>
        <dsp:cNvPr id="0" name=""/>
        <dsp:cNvSpPr/>
      </dsp:nvSpPr>
      <dsp:spPr>
        <a:xfrm>
          <a:off x="0" y="1461004"/>
          <a:ext cx="7992888" cy="135065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тесты со свободно конструируемым ответом.</a:t>
          </a:r>
          <a:endParaRPr lang="ru-RU" sz="3400" kern="1200" dirty="0"/>
        </a:p>
      </dsp:txBody>
      <dsp:txXfrm>
        <a:off x="0" y="1461004"/>
        <a:ext cx="7992888" cy="135065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F77708-AFE2-4F90-A0B2-AD7765B39415}">
      <dsp:nvSpPr>
        <dsp:cNvPr id="0" name=""/>
        <dsp:cNvSpPr/>
      </dsp:nvSpPr>
      <dsp:spPr>
        <a:xfrm>
          <a:off x="0" y="455967"/>
          <a:ext cx="6096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E3EDE-4B43-4416-91FA-8A829B0A9794}">
      <dsp:nvSpPr>
        <dsp:cNvPr id="0" name=""/>
        <dsp:cNvSpPr/>
      </dsp:nvSpPr>
      <dsp:spPr>
        <a:xfrm>
          <a:off x="295870" y="42687"/>
          <a:ext cx="5796779" cy="82656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альтернативные тесты</a:t>
          </a:r>
          <a:endParaRPr lang="ru-RU" sz="2800" kern="1200" dirty="0"/>
        </a:p>
      </dsp:txBody>
      <dsp:txXfrm>
        <a:off x="295870" y="42687"/>
        <a:ext cx="5796779" cy="826560"/>
      </dsp:txXfrm>
    </dsp:sp>
    <dsp:sp modelId="{E34121A0-0951-40BB-BDBA-8BB0F37825D7}">
      <dsp:nvSpPr>
        <dsp:cNvPr id="0" name=""/>
        <dsp:cNvSpPr/>
      </dsp:nvSpPr>
      <dsp:spPr>
        <a:xfrm>
          <a:off x="0" y="1726048"/>
          <a:ext cx="6096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63306-64A8-40B7-A69B-2E08794BA209}">
      <dsp:nvSpPr>
        <dsp:cNvPr id="0" name=""/>
        <dsp:cNvSpPr/>
      </dsp:nvSpPr>
      <dsp:spPr>
        <a:xfrm>
          <a:off x="290214" y="1312767"/>
          <a:ext cx="5804291" cy="82656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тесты множественного выбора;</a:t>
          </a:r>
          <a:endParaRPr lang="ru-RU" sz="2800" kern="1200" dirty="0"/>
        </a:p>
      </dsp:txBody>
      <dsp:txXfrm>
        <a:off x="290214" y="1312767"/>
        <a:ext cx="5804291" cy="826560"/>
      </dsp:txXfrm>
    </dsp:sp>
    <dsp:sp modelId="{FFF6EA87-9C9A-4281-8A31-867447B70291}">
      <dsp:nvSpPr>
        <dsp:cNvPr id="0" name=""/>
        <dsp:cNvSpPr/>
      </dsp:nvSpPr>
      <dsp:spPr>
        <a:xfrm>
          <a:off x="0" y="2996128"/>
          <a:ext cx="6096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903AE-AC45-46F4-9A0C-958983DF6B1F}">
      <dsp:nvSpPr>
        <dsp:cNvPr id="0" name=""/>
        <dsp:cNvSpPr/>
      </dsp:nvSpPr>
      <dsp:spPr>
        <a:xfrm>
          <a:off x="290214" y="2582848"/>
          <a:ext cx="5804291" cy="82656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тесты перекрестного выбора</a:t>
          </a:r>
          <a:endParaRPr lang="ru-RU" sz="2800" kern="1200" dirty="0"/>
        </a:p>
      </dsp:txBody>
      <dsp:txXfrm>
        <a:off x="290214" y="2582848"/>
        <a:ext cx="5804291" cy="82656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2B8101-ED13-48B8-AAAE-9B8912EA6292}">
      <dsp:nvSpPr>
        <dsp:cNvPr id="0" name=""/>
        <dsp:cNvSpPr/>
      </dsp:nvSpPr>
      <dsp:spPr>
        <a:xfrm>
          <a:off x="0" y="56282"/>
          <a:ext cx="8064896" cy="2050464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— тесты на скорость, состоящие из </a:t>
          </a:r>
          <a:r>
            <a:rPr lang="ru-RU" sz="3000" kern="1200" dirty="0" err="1" smtClean="0"/>
            <a:t>равнотрудных</a:t>
          </a:r>
          <a:r>
            <a:rPr lang="ru-RU" sz="3000" kern="1200" dirty="0" smtClean="0"/>
            <a:t> заданий;</a:t>
          </a:r>
          <a:endParaRPr lang="ru-RU" sz="3000" kern="1200" dirty="0"/>
        </a:p>
      </dsp:txBody>
      <dsp:txXfrm>
        <a:off x="0" y="56282"/>
        <a:ext cx="8064896" cy="2050464"/>
      </dsp:txXfrm>
    </dsp:sp>
    <dsp:sp modelId="{8825DF77-E537-4792-9413-8124786D7926}">
      <dsp:nvSpPr>
        <dsp:cNvPr id="0" name=""/>
        <dsp:cNvSpPr/>
      </dsp:nvSpPr>
      <dsp:spPr>
        <a:xfrm>
          <a:off x="0" y="2193146"/>
          <a:ext cx="8064896" cy="1755634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тесты на сложность, состоящие из все более усложняющихся к концу заданий.</a:t>
          </a:r>
        </a:p>
      </dsp:txBody>
      <dsp:txXfrm>
        <a:off x="0" y="2193146"/>
        <a:ext cx="8064896" cy="1755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F4DE1-6D74-42E1-BE9E-F32531EF73D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19F04-6BA4-4569-B648-E83E6DB38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9F04-6BA4-4569-B648-E83E6DB382B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9F04-6BA4-4569-B648-E83E6DB382B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Специфика теста как формы контроля:</a:t>
            </a:r>
            <a:r>
              <a:rPr lang="ru-RU" b="1" dirty="0" smtClean="0"/>
              <a:t>1.</a:t>
            </a:r>
            <a:r>
              <a:rPr lang="ru-RU" dirty="0" smtClean="0"/>
              <a:t> Тест проводится в </a:t>
            </a:r>
            <a:r>
              <a:rPr lang="ru-RU" b="1" dirty="0" smtClean="0"/>
              <a:t>равных для всех испытуемых условиях</a:t>
            </a:r>
            <a:r>
              <a:rPr lang="ru-RU" dirty="0" smtClean="0"/>
              <a:t>: они работают с одинаковым по объему и сложности материалом в одно и то же время.</a:t>
            </a:r>
            <a:br>
              <a:rPr lang="ru-RU" dirty="0" smtClean="0"/>
            </a:br>
            <a:r>
              <a:rPr lang="ru-RU" dirty="0" smtClean="0"/>
              <a:t>    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2.</a:t>
            </a:r>
            <a:r>
              <a:rPr lang="ru-RU" dirty="0" smtClean="0"/>
              <a:t> Тест характеризуется </a:t>
            </a:r>
            <a:r>
              <a:rPr lang="ru-RU" b="1" dirty="0" err="1" smtClean="0"/>
              <a:t>квалиметрическими</a:t>
            </a:r>
            <a:r>
              <a:rPr lang="ru-RU" b="1" dirty="0" smtClean="0"/>
              <a:t> качествами</a:t>
            </a:r>
            <a:r>
              <a:rPr lang="ru-RU" dirty="0" smtClean="0"/>
              <a:t>, т. е. количественным выражением качества выполнения задания. </a:t>
            </a:r>
          </a:p>
          <a:p>
            <a:r>
              <a:rPr lang="ru-RU" dirty="0" smtClean="0"/>
              <a:t>  </a:t>
            </a:r>
            <a:r>
              <a:rPr lang="ru-RU" b="1" dirty="0" smtClean="0"/>
              <a:t>3.</a:t>
            </a:r>
            <a:r>
              <a:rPr lang="ru-RU" dirty="0" smtClean="0"/>
              <a:t> Четкая определенность форм и содержания задания и всей структуры теста делает тестовый контроль </a:t>
            </a:r>
            <a:r>
              <a:rPr lang="ru-RU" b="1" dirty="0" smtClean="0"/>
              <a:t>экономичным</a:t>
            </a:r>
            <a:r>
              <a:rPr lang="ru-RU" dirty="0" smtClean="0"/>
              <a:t>, т. е. позволяет проверить одновременно большую группу обучаемых и значительный объем материала у каждого испытуемого. </a:t>
            </a:r>
            <a:br>
              <a:rPr lang="ru-RU" dirty="0" smtClean="0"/>
            </a:br>
            <a:r>
              <a:rPr lang="ru-RU" dirty="0" smtClean="0"/>
              <a:t>      </a:t>
            </a:r>
            <a:r>
              <a:rPr lang="ru-RU" b="1" dirty="0" smtClean="0"/>
              <a:t>4.</a:t>
            </a:r>
            <a:r>
              <a:rPr lang="ru-RU" dirty="0" smtClean="0"/>
              <a:t> </a:t>
            </a:r>
            <a:r>
              <a:rPr lang="ru-RU" b="1" dirty="0" smtClean="0"/>
              <a:t>Тщательность подготовки </a:t>
            </a:r>
            <a:r>
              <a:rPr lang="ru-RU" dirty="0" smtClean="0"/>
              <a:t>теста в соответствии с определенными разработанными правилами и предварительной экспериментальной проверкой для совершенствования редакции теста. </a:t>
            </a:r>
            <a:br>
              <a:rPr lang="ru-RU" dirty="0" smtClean="0"/>
            </a:br>
            <a:r>
              <a:rPr lang="ru-RU" dirty="0" smtClean="0"/>
              <a:t>      </a:t>
            </a:r>
            <a:r>
              <a:rPr lang="ru-RU" b="1" dirty="0" smtClean="0"/>
              <a:t>5.</a:t>
            </a:r>
            <a:r>
              <a:rPr lang="ru-RU" dirty="0" smtClean="0"/>
              <a:t> </a:t>
            </a:r>
            <a:r>
              <a:rPr lang="ru-RU" b="1" dirty="0" smtClean="0"/>
              <a:t>Строгая регламентация процедуры </a:t>
            </a:r>
            <a:r>
              <a:rPr lang="ru-RU" dirty="0" smtClean="0"/>
              <a:t>тестирования.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9F04-6BA4-4569-B648-E83E6DB382B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9F04-6BA4-4569-B648-E83E6DB382B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9F04-6BA4-4569-B648-E83E6DB382B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9F04-6BA4-4569-B648-E83E6DB382B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9F04-6BA4-4569-B648-E83E6DB382B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9F04-6BA4-4569-B648-E83E6DB382B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9F04-6BA4-4569-B648-E83E6DB382B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3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816952" cy="337924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Тестирование  как форма контроля знаний обучающихся на уроках английского языка</a:t>
            </a:r>
            <a:endParaRPr lang="ru-RU" sz="4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293096"/>
            <a:ext cx="7854696" cy="1656184"/>
          </a:xfrm>
        </p:spPr>
        <p:txBody>
          <a:bodyPr/>
          <a:lstStyle/>
          <a:p>
            <a:r>
              <a:rPr lang="ru-RU" dirty="0" smtClean="0"/>
              <a:t>Зверева Оксана Владимировна,</a:t>
            </a:r>
          </a:p>
          <a:p>
            <a:r>
              <a:rPr lang="ru-RU" dirty="0" smtClean="0"/>
              <a:t>учитель МОУ СОШ № 14 г. Твери</a:t>
            </a:r>
          </a:p>
        </p:txBody>
      </p:sp>
      <p:pic>
        <p:nvPicPr>
          <p:cNvPr id="33794" name="Picture 2" descr="http://play43.ru/wp-content/uploads/2014/07/121.jpg"/>
          <p:cNvPicPr>
            <a:picLocks noChangeAspect="1" noChangeArrowheads="1"/>
          </p:cNvPicPr>
          <p:nvPr/>
        </p:nvPicPr>
        <p:blipFill>
          <a:blip r:embed="rId2" cstate="print"/>
          <a:srcRect l="12096" r="24401"/>
          <a:stretch>
            <a:fillRect/>
          </a:stretch>
        </p:blipFill>
        <p:spPr bwMode="auto">
          <a:xfrm>
            <a:off x="357158" y="4214818"/>
            <a:ext cx="2463662" cy="236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 тестов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4. По структуре и способу оформления ответа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2636912"/>
          <a:ext cx="7992888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 тестов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5. По характеру выборочных ответов: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2492896"/>
          <a:ext cx="60960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 тестов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6. По </a:t>
            </a:r>
            <a:r>
              <a:rPr lang="ru-RU" b="1" dirty="0" err="1" smtClean="0"/>
              <a:t>гомогенности</a:t>
            </a:r>
            <a:r>
              <a:rPr lang="ru-RU" b="1" dirty="0" smtClean="0"/>
              <a:t> заданий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71472" y="2428868"/>
          <a:ext cx="8064896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     Характеристики теста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1"/>
          <a:ext cx="8229600" cy="50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285720" y="1428736"/>
          <a:ext cx="86439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ru-RU" dirty="0" smtClean="0"/>
              <a:t>        Достоинства теста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96753"/>
          <a:ext cx="9144000" cy="512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lirtloves.ru/wp-content/uploads/2012/05/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36"/>
            <a:ext cx="2152650" cy="21240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80120"/>
          </a:xfrm>
        </p:spPr>
        <p:txBody>
          <a:bodyPr/>
          <a:lstStyle/>
          <a:p>
            <a:r>
              <a:rPr lang="ru-RU" dirty="0" smtClean="0"/>
              <a:t>      Недостатки теста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000108"/>
          <a:ext cx="8715404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642918"/>
          <a:ext cx="853532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95536" y="1397000"/>
          <a:ext cx="835292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/>
          <a:lstStyle/>
          <a:p>
            <a:r>
              <a:rPr lang="ru-RU" dirty="0" smtClean="0"/>
              <a:t>      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08112"/>
          </a:xfrm>
        </p:spPr>
        <p:txBody>
          <a:bodyPr/>
          <a:lstStyle/>
          <a:p>
            <a:r>
              <a:rPr lang="ru-RU" dirty="0" smtClean="0"/>
              <a:t>             Приложение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Give English equivalents for these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413338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ru-RU" sz="3200" dirty="0" smtClean="0"/>
              <a:t>1) девочка сидящая за компьютером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ru-RU" sz="3200" dirty="0" smtClean="0"/>
              <a:t>__________________________________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ru-RU" sz="3200" dirty="0" smtClean="0"/>
              <a:t>2) играющий мальчик ___________________________________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ru-RU" sz="3200" dirty="0" smtClean="0"/>
              <a:t>3) плывущий корабль ___________________________________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ru-RU" sz="3200" dirty="0" smtClean="0"/>
              <a:t>4) построенный дом 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Тестирование – метод контроля знаний ЕГЭ, и учащиеся должны быть адаптированы к этому методу.</a:t>
            </a:r>
          </a:p>
          <a:p>
            <a:endParaRPr lang="ru-RU" sz="1100" dirty="0" smtClean="0"/>
          </a:p>
          <a:p>
            <a:r>
              <a:rPr lang="ru-RU" b="1" dirty="0" smtClean="0"/>
              <a:t>Тест</a:t>
            </a:r>
            <a:r>
              <a:rPr lang="ru-RU" dirty="0" smtClean="0"/>
              <a:t> – более подходящий качественный и объективный способ оценивания различных видов речевой деятельности в иностранном языке. </a:t>
            </a:r>
          </a:p>
          <a:p>
            <a:endParaRPr lang="ru-RU" dirty="0" smtClean="0"/>
          </a:p>
          <a:p>
            <a:r>
              <a:rPr lang="ru-RU" b="1" dirty="0" smtClean="0"/>
              <a:t>Тест</a:t>
            </a:r>
            <a:r>
              <a:rPr lang="ru-RU" dirty="0" smtClean="0"/>
              <a:t> – это краткое стандартизированное испытание достижений обучения, допускающее количественное выражение и статистическую обработку результатов.</a:t>
            </a:r>
          </a:p>
        </p:txBody>
      </p:sp>
      <p:pic>
        <p:nvPicPr>
          <p:cNvPr id="32770" name="Picture 2" descr="http://teacherdanmax.files.wordpress.com/2013/09/school-t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653136"/>
            <a:ext cx="2681834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4 - 5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3285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1)I ___ a book now.</a:t>
            </a:r>
            <a:endParaRPr lang="ru-RU" sz="3200" dirty="0" smtClean="0"/>
          </a:p>
          <a:p>
            <a:pPr lvl="0">
              <a:buNone/>
            </a:pPr>
            <a:r>
              <a:rPr lang="en-US" sz="3200" dirty="0" smtClean="0"/>
              <a:t>a)am reading  b)read  c) read  d) will read</a:t>
            </a:r>
            <a:endParaRPr lang="ru-RU" sz="3200" dirty="0" smtClean="0"/>
          </a:p>
          <a:p>
            <a:r>
              <a:rPr lang="en-US" sz="3200" dirty="0" smtClean="0"/>
              <a:t>2)The boy ___ every day</a:t>
            </a:r>
            <a:endParaRPr lang="ru-RU" sz="3200" dirty="0" smtClean="0"/>
          </a:p>
          <a:p>
            <a:pPr lvl="0">
              <a:buNone/>
            </a:pPr>
            <a:r>
              <a:rPr lang="en-US" sz="3200" dirty="0" smtClean="0"/>
              <a:t>a)watches TV  b) will watch TV  c) watched TV  d)is watching TV</a:t>
            </a:r>
            <a:endParaRPr lang="ru-RU" sz="3200" dirty="0" smtClean="0"/>
          </a:p>
          <a:p>
            <a:r>
              <a:rPr lang="en-US" sz="3200" dirty="0" smtClean="0"/>
              <a:t>3)They ___ football yesterday. </a:t>
            </a:r>
            <a:endParaRPr lang="ru-RU" sz="3200" dirty="0" smtClean="0"/>
          </a:p>
          <a:p>
            <a:pPr>
              <a:buNone/>
            </a:pPr>
            <a:r>
              <a:rPr lang="en-US" sz="3200" dirty="0" smtClean="0"/>
              <a:t>a) play   b) played  c) is playing  d) will play</a:t>
            </a:r>
            <a:endParaRPr lang="ru-RU" sz="3200" dirty="0" smtClean="0"/>
          </a:p>
          <a:p>
            <a:r>
              <a:rPr lang="en-US" sz="3200" dirty="0" smtClean="0"/>
              <a:t>4) We ___ a test tomorrow.</a:t>
            </a:r>
            <a:endParaRPr lang="ru-RU" sz="3200" dirty="0" smtClean="0"/>
          </a:p>
          <a:p>
            <a:pPr>
              <a:buNone/>
            </a:pPr>
            <a:r>
              <a:rPr lang="en-US" sz="3200" dirty="0" smtClean="0"/>
              <a:t>a) write   b) will write  c) are writing  d) wrote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My day.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en-US" dirty="0" smtClean="0"/>
              <a:t>I ____ at 6 o’clock in the morning. Then I go to the bathroom and ___ hands, face and  ___ teeth. I ___  at 7 o’clock. I ___  and go to school.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		</a:t>
            </a:r>
            <a:r>
              <a:rPr lang="en-US" dirty="0" smtClean="0"/>
              <a:t> At 8 o’clock our lessons start. I have 4 or 5 lessons every day. I ___  at 10 o’clock. I ___  home at 2 o’clock. Then I ____ . I ___ my mother about the house. I ___  with my friends.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		</a:t>
            </a:r>
            <a:r>
              <a:rPr lang="en-US" dirty="0" smtClean="0"/>
              <a:t>In the evening I ___  my homework. I ___  books, ____  or play chess. I ___  at 9 o’clock.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b="1" dirty="0" smtClean="0"/>
              <a:t>(get up, read, dress, go to bed, have lunch, have dinner, clean, watch TV, wash, come, go, do, help)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Modal Verbs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Заполните пропуск одним из модальных глаголов (</a:t>
            </a:r>
            <a:r>
              <a:rPr lang="en-US" b="1" dirty="0" smtClean="0"/>
              <a:t>can</a:t>
            </a:r>
            <a:r>
              <a:rPr lang="ru-RU" b="1" dirty="0" smtClean="0"/>
              <a:t>, </a:t>
            </a:r>
            <a:r>
              <a:rPr lang="en-US" b="1" dirty="0" smtClean="0"/>
              <a:t>may</a:t>
            </a:r>
            <a:r>
              <a:rPr lang="ru-RU" b="1" dirty="0" smtClean="0"/>
              <a:t>, </a:t>
            </a:r>
            <a:r>
              <a:rPr lang="en-US" b="1" dirty="0" smtClean="0"/>
              <a:t>must</a:t>
            </a:r>
            <a:r>
              <a:rPr lang="ru-RU" b="1" dirty="0" smtClean="0"/>
              <a:t>, </a:t>
            </a:r>
            <a:r>
              <a:rPr lang="en-US" b="1" dirty="0" smtClean="0"/>
              <a:t>have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en-US" dirty="0" smtClean="0"/>
              <a:t>1._ you lift this box?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2. It _ rain today.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3.You_do as you are told.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4. He _go there at once.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5._ I help you?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6. We _be more careful.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7._ you play chess?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8. He _ to stay at home yesterday.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Passive Voice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Раскройте скобки, употребив глагол в соответствующей форме страдательного залога.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en-US" dirty="0" smtClean="0"/>
              <a:t>Pushkin’s books … in all countries (to publish).</a:t>
            </a:r>
            <a:endParaRPr lang="ru-RU" dirty="0" smtClean="0"/>
          </a:p>
          <a:p>
            <a:pPr lvl="0"/>
            <a:r>
              <a:rPr lang="en-US" dirty="0" smtClean="0"/>
              <a:t>Our newspaper … later yesterday (to bring).</a:t>
            </a:r>
            <a:endParaRPr lang="ru-RU" dirty="0" smtClean="0"/>
          </a:p>
          <a:p>
            <a:pPr lvl="0"/>
            <a:r>
              <a:rPr lang="en-US" dirty="0" smtClean="0"/>
              <a:t>The telegram … not …in time (to send).</a:t>
            </a:r>
            <a:endParaRPr lang="ru-RU" dirty="0" smtClean="0"/>
          </a:p>
          <a:p>
            <a:pPr lvl="0"/>
            <a:r>
              <a:rPr lang="en-US" dirty="0" smtClean="0"/>
              <a:t>The school … next year (to build).</a:t>
            </a:r>
            <a:endParaRPr lang="ru-RU" dirty="0" smtClean="0"/>
          </a:p>
          <a:p>
            <a:pPr lvl="0"/>
            <a:r>
              <a:rPr lang="en-US" dirty="0" smtClean="0"/>
              <a:t>The book can …in our library (to get).</a:t>
            </a:r>
            <a:endParaRPr lang="ru-RU" dirty="0" smtClean="0"/>
          </a:p>
          <a:p>
            <a:pPr lvl="0"/>
            <a:r>
              <a:rPr lang="en-US" dirty="0" smtClean="0"/>
              <a:t>When … the football match …? (to end).</a:t>
            </a:r>
            <a:endParaRPr lang="ru-RU" dirty="0" smtClean="0"/>
          </a:p>
          <a:p>
            <a:pPr lvl="0"/>
            <a:r>
              <a:rPr lang="en-US" dirty="0" smtClean="0"/>
              <a:t>English …at the lessons (to speak).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Лексика  5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600" b="1" dirty="0" smtClean="0"/>
              <a:t>1.Find the right translation of the words.</a:t>
            </a:r>
            <a:endParaRPr lang="ru-RU" sz="4600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писатель     2. быть богатым      3. гордиться            4. известный       5. соревнование</a:t>
            </a:r>
          </a:p>
          <a:p>
            <a:pPr>
              <a:buNone/>
            </a:pPr>
            <a:r>
              <a:rPr lang="en-US" dirty="0" smtClean="0"/>
              <a:t>a) writer           a) to be tired             a) to be proud of       a) intelligent         a) competition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b) singer           b) to be rich              b) to be full of            b) special               b) poem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c) speaker         c) to be free             c) to be rich in            c) famous              c) invitation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6. </a:t>
            </a:r>
            <a:r>
              <a:rPr lang="ru-RU" dirty="0" smtClean="0"/>
              <a:t>независимый</a:t>
            </a:r>
            <a:r>
              <a:rPr lang="en-US" dirty="0" smtClean="0"/>
              <a:t>    7. </a:t>
            </a:r>
            <a:r>
              <a:rPr lang="ru-RU" dirty="0" smtClean="0"/>
              <a:t>ученый</a:t>
            </a:r>
            <a:r>
              <a:rPr lang="en-US" dirty="0" smtClean="0"/>
              <a:t>        8. </a:t>
            </a:r>
            <a:r>
              <a:rPr lang="ru-RU" dirty="0" smtClean="0"/>
              <a:t>публиковать</a:t>
            </a:r>
            <a:r>
              <a:rPr lang="en-US" dirty="0" smtClean="0"/>
              <a:t>      9. </a:t>
            </a:r>
            <a:r>
              <a:rPr lang="ru-RU" dirty="0" smtClean="0"/>
              <a:t>ответственный</a:t>
            </a:r>
            <a:r>
              <a:rPr lang="en-US" dirty="0" smtClean="0"/>
              <a:t>    10. </a:t>
            </a:r>
            <a:r>
              <a:rPr lang="ru-RU" dirty="0" smtClean="0"/>
              <a:t>вежливый</a:t>
            </a:r>
          </a:p>
          <a:p>
            <a:pPr>
              <a:buNone/>
            </a:pPr>
            <a:r>
              <a:rPr lang="en-US" dirty="0" smtClean="0"/>
              <a:t>a) independent       a) daughter       a) to arrange           a) responsible            a) cruel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b) sociable               b) scientist        b) to publish            b) intelligent              b) greedy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c) naughty                c) manager       c) to enjoy               c) talkative                  c) polite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Географические названия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2.Put in if necessary the definite article "the” or "-".</a:t>
            </a:r>
            <a:endParaRPr lang="ru-RU" sz="2000" dirty="0" smtClean="0"/>
          </a:p>
          <a:p>
            <a:pPr>
              <a:buNone/>
            </a:pPr>
            <a:r>
              <a:rPr lang="en-US" sz="2000" b="1" dirty="0" smtClean="0"/>
              <a:t> 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1. Mark lives in… Green Street.                     2. Which is … smallest planet?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a) –                                                                   a) –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b) the                                                                b) the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 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3. … Russia is the largest country.                  4. London is the capital of … U</a:t>
            </a:r>
            <a:r>
              <a:rPr lang="ru-RU" sz="2000" dirty="0" smtClean="0"/>
              <a:t>К</a:t>
            </a:r>
          </a:p>
          <a:p>
            <a:pPr>
              <a:buNone/>
            </a:pPr>
            <a:r>
              <a:rPr lang="en-US" sz="2000" dirty="0" smtClean="0"/>
              <a:t>a) –                                                                   a) –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b) the                                                                b) the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dirty="0" smtClean="0"/>
              <a:t>Some or any?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Autofit/>
          </a:bodyPr>
          <a:lstStyle/>
          <a:p>
            <a:r>
              <a:rPr lang="en-US" sz="2800" dirty="0" smtClean="0"/>
              <a:t>1. Could I have... . coffee, please?</a:t>
            </a:r>
            <a:endParaRPr lang="ru-RU" sz="2800" dirty="0" smtClean="0"/>
          </a:p>
          <a:p>
            <a:r>
              <a:rPr lang="en-US" sz="2800" dirty="0" smtClean="0"/>
              <a:t>2. I haven't eaten... . chocolate today.</a:t>
            </a:r>
            <a:endParaRPr lang="ru-RU" sz="2800" dirty="0" smtClean="0"/>
          </a:p>
          <a:p>
            <a:r>
              <a:rPr lang="en-US" sz="2800" dirty="0" smtClean="0"/>
              <a:t>3. The apples didn't look nice, so I didn't buy... ...</a:t>
            </a:r>
            <a:endParaRPr lang="ru-RU" sz="2800" dirty="0" smtClean="0"/>
          </a:p>
          <a:p>
            <a:r>
              <a:rPr lang="ru-RU" sz="2800" dirty="0" smtClean="0"/>
              <a:t>4. </a:t>
            </a:r>
            <a:r>
              <a:rPr lang="ru-RU" sz="2800" dirty="0" err="1" smtClean="0"/>
              <a:t>Mary</a:t>
            </a:r>
            <a:r>
              <a:rPr lang="ru-RU" sz="2800" dirty="0" smtClean="0"/>
              <a:t>  </a:t>
            </a:r>
            <a:r>
              <a:rPr lang="ru-RU" sz="2800" dirty="0" err="1" smtClean="0"/>
              <a:t>doesn't</a:t>
            </a:r>
            <a:r>
              <a:rPr lang="ru-RU" sz="2800" dirty="0" smtClean="0"/>
              <a:t>  </a:t>
            </a:r>
            <a:r>
              <a:rPr lang="ru-RU" sz="2800" dirty="0" err="1" smtClean="0"/>
              <a:t>have</a:t>
            </a:r>
            <a:r>
              <a:rPr lang="ru-RU" sz="2800" dirty="0" smtClean="0"/>
              <a:t>...   </a:t>
            </a:r>
            <a:r>
              <a:rPr lang="ru-RU" sz="2800" dirty="0" err="1" smtClean="0"/>
              <a:t>money</a:t>
            </a:r>
            <a:r>
              <a:rPr lang="ru-RU" sz="2800" dirty="0" smtClean="0"/>
              <a:t>.</a:t>
            </a:r>
          </a:p>
          <a:p>
            <a:r>
              <a:rPr lang="en-US" sz="2800" dirty="0" smtClean="0"/>
              <a:t>5. I'm going to buy... . clothes.</a:t>
            </a:r>
            <a:endParaRPr lang="ru-RU" sz="2800" dirty="0" smtClean="0"/>
          </a:p>
          <a:p>
            <a:r>
              <a:rPr lang="en-US" sz="2800" dirty="0" smtClean="0"/>
              <a:t>6. I went to a cafe with... . friends last night.</a:t>
            </a:r>
            <a:endParaRPr lang="ru-RU" sz="2800" dirty="0" smtClean="0"/>
          </a:p>
          <a:p>
            <a:r>
              <a:rPr lang="en-US" sz="2800" dirty="0" smtClean="0"/>
              <a:t>7. Do you speak... . foreign languages.</a:t>
            </a: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"Degrees of Comparison"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The... . said the soonest mended.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L</a:t>
            </a:r>
            <a:r>
              <a:rPr lang="ru-RU" dirty="0" err="1" smtClean="0"/>
              <a:t>east</a:t>
            </a:r>
            <a:r>
              <a:rPr lang="ru-RU" dirty="0" smtClean="0"/>
              <a:t>               </a:t>
            </a:r>
            <a:r>
              <a:rPr lang="ru-RU" dirty="0" err="1" smtClean="0"/>
              <a:t>less</a:t>
            </a:r>
            <a:r>
              <a:rPr lang="ru-RU" dirty="0" smtClean="0"/>
              <a:t>            </a:t>
            </a:r>
            <a:r>
              <a:rPr lang="ru-RU" dirty="0" err="1" smtClean="0"/>
              <a:t>last</a:t>
            </a:r>
            <a:endParaRPr lang="ru-RU" dirty="0" smtClean="0"/>
          </a:p>
          <a:p>
            <a:r>
              <a:rPr lang="en-US" dirty="0" smtClean="0"/>
              <a:t>2. Jim is not very tall. </a:t>
            </a:r>
            <a:r>
              <a:rPr lang="ru-RU" dirty="0" err="1" smtClean="0"/>
              <a:t>His</a:t>
            </a:r>
            <a:r>
              <a:rPr lang="ru-RU" dirty="0" smtClean="0"/>
              <a:t> </a:t>
            </a:r>
            <a:r>
              <a:rPr lang="ru-RU" dirty="0" err="1" smtClean="0"/>
              <a:t>brother</a:t>
            </a:r>
            <a:r>
              <a:rPr lang="ru-RU" dirty="0" smtClean="0"/>
              <a:t> </a:t>
            </a:r>
            <a:r>
              <a:rPr lang="ru-RU" dirty="0" err="1" smtClean="0"/>
              <a:t>Alec</a:t>
            </a:r>
            <a:r>
              <a:rPr lang="ru-RU" dirty="0" smtClean="0"/>
              <a:t> </a:t>
            </a:r>
            <a:r>
              <a:rPr lang="ru-RU" dirty="0" err="1" smtClean="0"/>
              <a:t>is</a:t>
            </a:r>
            <a:r>
              <a:rPr lang="ru-RU" dirty="0" smtClean="0"/>
              <a:t>... ...</a:t>
            </a:r>
          </a:p>
          <a:p>
            <a:pPr>
              <a:buNone/>
            </a:pPr>
            <a:r>
              <a:rPr lang="ru-RU" dirty="0" err="1" smtClean="0"/>
              <a:t>as</a:t>
            </a:r>
            <a:r>
              <a:rPr lang="ru-RU" dirty="0" smtClean="0"/>
              <a:t> </a:t>
            </a:r>
            <a:r>
              <a:rPr lang="ru-RU" dirty="0" err="1" smtClean="0"/>
              <a:t>tall</a:t>
            </a:r>
            <a:r>
              <a:rPr lang="ru-RU" dirty="0" smtClean="0"/>
              <a:t>     </a:t>
            </a:r>
            <a:r>
              <a:rPr lang="ru-RU" dirty="0" err="1" smtClean="0"/>
              <a:t>taller</a:t>
            </a:r>
            <a:r>
              <a:rPr lang="ru-RU" dirty="0" smtClean="0"/>
              <a:t>     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tallest</a:t>
            </a:r>
            <a:endParaRPr lang="ru-RU" dirty="0" smtClean="0"/>
          </a:p>
          <a:p>
            <a:r>
              <a:rPr lang="en-US" dirty="0" smtClean="0"/>
              <a:t>3. The more you know... . you forget. </a:t>
            </a:r>
            <a:r>
              <a:rPr lang="ru-RU" dirty="0" err="1" smtClean="0"/>
              <a:t>So</a:t>
            </a:r>
            <a:r>
              <a:rPr lang="ru-RU" dirty="0" smtClean="0"/>
              <a:t> </a:t>
            </a:r>
            <a:r>
              <a:rPr lang="ru-RU" dirty="0" err="1" smtClean="0"/>
              <a:t>why</a:t>
            </a:r>
            <a:r>
              <a:rPr lang="ru-RU" dirty="0" smtClean="0"/>
              <a:t> </a:t>
            </a:r>
            <a:r>
              <a:rPr lang="ru-RU" dirty="0" err="1" smtClean="0"/>
              <a:t>study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en-US" dirty="0" smtClean="0"/>
              <a:t>M</a:t>
            </a:r>
            <a:r>
              <a:rPr lang="ru-RU" dirty="0" err="1" smtClean="0"/>
              <a:t>ore</a:t>
            </a:r>
            <a:r>
              <a:rPr lang="ru-RU" dirty="0" smtClean="0"/>
              <a:t>    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mos</a:t>
            </a:r>
            <a:r>
              <a:rPr lang="en-US" dirty="0" smtClean="0"/>
              <a:t>t    the </a:t>
            </a:r>
            <a:r>
              <a:rPr lang="ru-RU" dirty="0" err="1" smtClean="0"/>
              <a:t>more</a:t>
            </a:r>
            <a:endParaRPr lang="ru-RU" dirty="0" smtClean="0"/>
          </a:p>
          <a:p>
            <a:r>
              <a:rPr lang="en-US" dirty="0" smtClean="0"/>
              <a:t>4. Can you tell me the shortest way to... . bookstore?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nest</a:t>
            </a:r>
            <a:r>
              <a:rPr lang="en-US" dirty="0" smtClean="0"/>
              <a:t>     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nearest</a:t>
            </a:r>
            <a:r>
              <a:rPr lang="en-US" dirty="0" smtClean="0"/>
              <a:t>     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nearer</a:t>
            </a:r>
            <a:endParaRPr lang="ru-RU" dirty="0" smtClean="0"/>
          </a:p>
          <a:p>
            <a:r>
              <a:rPr lang="en-US" dirty="0" smtClean="0"/>
              <a:t>5. I didn't like the book; it rather dull.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film</a:t>
            </a:r>
            <a:r>
              <a:rPr lang="ru-RU" dirty="0" smtClean="0"/>
              <a:t> </a:t>
            </a:r>
            <a:r>
              <a:rPr lang="ru-RU" dirty="0" err="1" smtClean="0"/>
              <a:t>is</a:t>
            </a:r>
            <a:r>
              <a:rPr lang="ru-RU" dirty="0" smtClean="0"/>
              <a:t>... ...</a:t>
            </a:r>
          </a:p>
          <a:p>
            <a:pPr>
              <a:buNone/>
            </a:pPr>
            <a:r>
              <a:rPr lang="ru-RU" dirty="0" err="1" smtClean="0"/>
              <a:t>as</a:t>
            </a:r>
            <a:r>
              <a:rPr lang="ru-RU" dirty="0" smtClean="0"/>
              <a:t> </a:t>
            </a:r>
            <a:r>
              <a:rPr lang="ru-RU" dirty="0" err="1" smtClean="0"/>
              <a:t>interesting</a:t>
            </a:r>
            <a:r>
              <a:rPr lang="en-US" dirty="0" smtClean="0"/>
              <a:t>    </a:t>
            </a:r>
            <a:r>
              <a:rPr lang="ru-RU" dirty="0" err="1" smtClean="0"/>
              <a:t>more</a:t>
            </a:r>
            <a:r>
              <a:rPr lang="ru-RU" dirty="0" smtClean="0"/>
              <a:t> </a:t>
            </a:r>
            <a:r>
              <a:rPr lang="ru-RU" dirty="0" err="1" smtClean="0"/>
              <a:t>interesting</a:t>
            </a:r>
            <a:r>
              <a:rPr lang="en-US" dirty="0" smtClean="0"/>
              <a:t>  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most</a:t>
            </a:r>
            <a:r>
              <a:rPr lang="ru-RU" dirty="0" smtClean="0"/>
              <a:t> </a:t>
            </a:r>
            <a:r>
              <a:rPr lang="ru-RU" dirty="0" err="1" smtClean="0"/>
              <a:t>interesting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dirty="0" smtClean="0"/>
              <a:t> "Prepositions of time and place"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5038740"/>
          </a:xfrm>
        </p:spPr>
        <p:txBody>
          <a:bodyPr>
            <a:norm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banks</a:t>
            </a:r>
            <a:r>
              <a:rPr lang="ru-RU" dirty="0" smtClean="0"/>
              <a:t> </a:t>
            </a:r>
            <a:r>
              <a:rPr lang="ru-RU" dirty="0" err="1" smtClean="0"/>
              <a:t>close</a:t>
            </a:r>
            <a:r>
              <a:rPr lang="ru-RU" dirty="0" smtClean="0"/>
              <a:t>... .5pm.</a:t>
            </a:r>
          </a:p>
          <a:p>
            <a:pPr>
              <a:buNone/>
            </a:pPr>
            <a:r>
              <a:rPr lang="en-US" dirty="0" smtClean="0"/>
              <a:t>I</a:t>
            </a:r>
            <a:r>
              <a:rPr lang="ru-RU" dirty="0" err="1" smtClean="0"/>
              <a:t>n</a:t>
            </a:r>
            <a:r>
              <a:rPr lang="en-US" dirty="0" smtClean="0"/>
              <a:t>      </a:t>
            </a:r>
            <a:r>
              <a:rPr lang="ru-RU" dirty="0" err="1" smtClean="0"/>
              <a:t>at</a:t>
            </a:r>
            <a:r>
              <a:rPr lang="en-US" dirty="0" smtClean="0"/>
              <a:t>     </a:t>
            </a:r>
            <a:r>
              <a:rPr lang="ru-RU" dirty="0" err="1" smtClean="0"/>
              <a:t>on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err="1" smtClean="0"/>
              <a:t>Paul</a:t>
            </a:r>
            <a:r>
              <a:rPr lang="ru-RU" dirty="0" smtClean="0"/>
              <a:t> </a:t>
            </a:r>
            <a:r>
              <a:rPr lang="ru-RU" dirty="0" err="1" smtClean="0"/>
              <a:t>works</a:t>
            </a:r>
            <a:r>
              <a:rPr lang="ru-RU" dirty="0" smtClean="0"/>
              <a:t>... . 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school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en-US" dirty="0" smtClean="0"/>
              <a:t>I</a:t>
            </a:r>
            <a:r>
              <a:rPr lang="ru-RU" dirty="0" err="1" smtClean="0"/>
              <a:t>n</a:t>
            </a:r>
            <a:r>
              <a:rPr lang="en-US" dirty="0" smtClean="0"/>
              <a:t>     </a:t>
            </a:r>
            <a:r>
              <a:rPr lang="ru-RU" dirty="0" err="1" smtClean="0"/>
              <a:t>at</a:t>
            </a:r>
            <a:r>
              <a:rPr lang="en-US" dirty="0" smtClean="0"/>
              <a:t>     </a:t>
            </a:r>
            <a:r>
              <a:rPr lang="ru-RU" dirty="0" err="1" smtClean="0"/>
              <a:t>on</a:t>
            </a:r>
            <a:endParaRPr lang="ru-RU" dirty="0" smtClean="0"/>
          </a:p>
          <a:p>
            <a:r>
              <a:rPr lang="en-US" dirty="0" smtClean="0"/>
              <a:t>3. Mary isn't available... . the moment.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I</a:t>
            </a:r>
            <a:r>
              <a:rPr lang="ru-RU" dirty="0" err="1" smtClean="0"/>
              <a:t>n</a:t>
            </a:r>
            <a:r>
              <a:rPr lang="en-US" dirty="0" smtClean="0"/>
              <a:t>    </a:t>
            </a:r>
            <a:r>
              <a:rPr lang="ru-RU" dirty="0" err="1" smtClean="0"/>
              <a:t>at</a:t>
            </a:r>
            <a:r>
              <a:rPr lang="en-US" dirty="0" smtClean="0"/>
              <a:t>    </a:t>
            </a:r>
            <a:r>
              <a:rPr lang="ru-RU" dirty="0" err="1" smtClean="0"/>
              <a:t>on</a:t>
            </a:r>
            <a:endParaRPr lang="ru-RU" dirty="0" smtClean="0"/>
          </a:p>
          <a:p>
            <a:r>
              <a:rPr lang="en-US" dirty="0" smtClean="0"/>
              <a:t>4. My train leaves... .18.40 from Platform 1.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In    </a:t>
            </a:r>
            <a:r>
              <a:rPr lang="ru-RU" dirty="0" err="1" smtClean="0"/>
              <a:t>at</a:t>
            </a:r>
            <a:r>
              <a:rPr lang="en-US" dirty="0" smtClean="0"/>
              <a:t>     </a:t>
            </a:r>
            <a:r>
              <a:rPr lang="ru-RU" dirty="0" err="1" smtClean="0"/>
              <a:t>on</a:t>
            </a:r>
            <a:endParaRPr lang="ru-RU" dirty="0" smtClean="0"/>
          </a:p>
          <a:p>
            <a:r>
              <a:rPr lang="ru-RU" dirty="0" smtClean="0"/>
              <a:t>5. </a:t>
            </a:r>
            <a:r>
              <a:rPr lang="ru-RU" dirty="0" err="1" smtClean="0"/>
              <a:t>Please</a:t>
            </a:r>
            <a:r>
              <a:rPr lang="ru-RU" dirty="0" smtClean="0"/>
              <a:t> </a:t>
            </a:r>
            <a:r>
              <a:rPr lang="ru-RU" dirty="0" err="1" smtClean="0"/>
              <a:t>visit</a:t>
            </a:r>
            <a:r>
              <a:rPr lang="ru-RU" dirty="0" smtClean="0"/>
              <a:t> </a:t>
            </a:r>
            <a:r>
              <a:rPr lang="ru-RU" dirty="0" err="1" smtClean="0"/>
              <a:t>me</a:t>
            </a:r>
            <a:r>
              <a:rPr lang="ru-RU" dirty="0" smtClean="0"/>
              <a:t>... . </a:t>
            </a:r>
            <a:r>
              <a:rPr lang="ru-RU" dirty="0" err="1" smtClean="0"/>
              <a:t>Sunday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ru-RU" dirty="0" err="1" smtClean="0"/>
              <a:t>in</a:t>
            </a:r>
            <a:r>
              <a:rPr lang="en-US" dirty="0" smtClean="0"/>
              <a:t>    </a:t>
            </a:r>
            <a:r>
              <a:rPr lang="ru-RU" dirty="0" err="1" smtClean="0"/>
              <a:t>at</a:t>
            </a:r>
            <a:r>
              <a:rPr lang="en-US" dirty="0" smtClean="0"/>
              <a:t>     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Add the tag endings: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It was a wonderful game, …?</a:t>
            </a:r>
            <a:endParaRPr lang="ru-RU" dirty="0" smtClean="0"/>
          </a:p>
          <a:p>
            <a:pPr lvl="0"/>
            <a:r>
              <a:rPr lang="en-US" dirty="0" smtClean="0"/>
              <a:t>You don't need any help, … ?</a:t>
            </a:r>
            <a:endParaRPr lang="ru-RU" dirty="0" smtClean="0"/>
          </a:p>
          <a:p>
            <a:pPr lvl="0"/>
            <a:r>
              <a:rPr lang="en-US" dirty="0" smtClean="0"/>
              <a:t>We could go there together, … ?</a:t>
            </a:r>
            <a:endParaRPr lang="ru-RU" dirty="0" smtClean="0"/>
          </a:p>
          <a:p>
            <a:pPr lvl="0"/>
            <a:r>
              <a:rPr lang="en-US" dirty="0" smtClean="0"/>
              <a:t>You like detective stories, … ?</a:t>
            </a:r>
            <a:endParaRPr lang="ru-RU" dirty="0" smtClean="0"/>
          </a:p>
          <a:p>
            <a:pPr lvl="0"/>
            <a:r>
              <a:rPr lang="en-US" dirty="0" smtClean="0"/>
              <a:t>Your teacher will not give you much homework for the weekend, … ?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Слово «тест» в английском языке означает «испытание», «эксперимент», «проверка», «проба». </a:t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8141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ТЕСТ</a:t>
            </a:r>
          </a:p>
          <a:p>
            <a:r>
              <a:rPr lang="ru-RU" dirty="0" smtClean="0"/>
              <a:t>простые контрольные работы, </a:t>
            </a:r>
          </a:p>
          <a:p>
            <a:r>
              <a:rPr lang="ru-RU" dirty="0" smtClean="0"/>
              <a:t>контрольно-тренировочные упражнения,</a:t>
            </a:r>
          </a:p>
          <a:p>
            <a:r>
              <a:rPr lang="ru-RU" dirty="0" smtClean="0"/>
              <a:t>собственно процесс контроля, а также все взятое вместе.</a:t>
            </a:r>
            <a:endParaRPr lang="ru-RU" dirty="0"/>
          </a:p>
        </p:txBody>
      </p:sp>
      <p:pic>
        <p:nvPicPr>
          <p:cNvPr id="5122" name="Picture 2" descr="http://french-films.my1.ru/images2/test_na_opredelenie_urovnja_znanij_francuzskogo_j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572008"/>
            <a:ext cx="1999665" cy="1993000"/>
          </a:xfrm>
          <a:prstGeom prst="rect">
            <a:avLst/>
          </a:prstGeom>
          <a:noFill/>
        </p:spPr>
      </p:pic>
      <p:pic>
        <p:nvPicPr>
          <p:cNvPr id="5" name="Picture 4" descr="http://cppstudio.com/wp-content/images/article/t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72074"/>
            <a:ext cx="2714644" cy="1491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.midpo-gmu.ru/u/pic/23/d61252a67611e2977ec9486f6b2996/-/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42852"/>
            <a:ext cx="2476517" cy="185738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571480"/>
            <a:ext cx="5676092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Функции теста как формы контроля</a:t>
            </a:r>
            <a:endParaRPr lang="ru-RU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42844" y="1857364"/>
          <a:ext cx="778674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9700" name="Picture 4" descr="http://4eshir.ru/wp-content/uploads/2014/01/13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4786322"/>
            <a:ext cx="1732752" cy="173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604448" cy="420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 тестового контроля: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http://vizivik.ru/wp-content/uploads/2013/06/test-check-sm-335x2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037020"/>
            <a:ext cx="1907704" cy="1560332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323528" y="980728"/>
          <a:ext cx="813690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ereezdam.net/images/sluzhba-kontrolja-kachestva/qual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013176"/>
            <a:ext cx="1517154" cy="15171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Специфика теста как формы контроля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7484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http://p01-iterion.maindev.ru/wp-content/uploads/2014/04/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57826"/>
            <a:ext cx="1996429" cy="1500174"/>
          </a:xfrm>
          <a:prstGeom prst="rect">
            <a:avLst/>
          </a:prstGeom>
          <a:noFill/>
        </p:spPr>
      </p:pic>
      <p:pic>
        <p:nvPicPr>
          <p:cNvPr id="7" name="Picture 4" descr="http://trust2china.com/images/f_img/ekspertnyjkontrolkach-v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39811" y="908720"/>
            <a:ext cx="1632181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Классификация тестов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 </a:t>
            </a:r>
          </a:p>
          <a:p>
            <a:pPr>
              <a:buNone/>
            </a:pPr>
            <a:r>
              <a:rPr lang="ru-RU" sz="3200" b="1" dirty="0" smtClean="0"/>
              <a:t>1. По цели применения: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dirty="0" smtClean="0"/>
              <a:t>     </a:t>
            </a:r>
            <a:br>
              <a:rPr lang="ru-RU" dirty="0" smtClean="0"/>
            </a:br>
            <a:r>
              <a:rPr lang="ru-RU" dirty="0" smtClean="0"/>
              <a:t>     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2500306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r>
              <a:rPr lang="ru-RU" b="1" dirty="0" smtClean="0"/>
              <a:t>Классификация тестов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28800"/>
            <a:ext cx="8316416" cy="2016224"/>
          </a:xfrm>
        </p:spPr>
        <p:txBody>
          <a:bodyPr>
            <a:normAutofit/>
          </a:bodyPr>
          <a:lstStyle/>
          <a:p>
            <a:r>
              <a:rPr lang="ru-RU" b="1" dirty="0" smtClean="0"/>
              <a:t>2. По виду осуществляемого контроля: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    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611560" y="2348880"/>
          <a:ext cx="828092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Классификация тестов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389120"/>
          </a:xfrm>
        </p:spPr>
        <p:txBody>
          <a:bodyPr/>
          <a:lstStyle/>
          <a:p>
            <a:r>
              <a:rPr lang="ru-RU" b="1" dirty="0" smtClean="0"/>
              <a:t> 3. По объему контроля: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1643026"/>
          <a:ext cx="781809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324</TotalTime>
  <Words>1057</Words>
  <Application>Microsoft Office PowerPoint</Application>
  <PresentationFormat>Экран (4:3)</PresentationFormat>
  <Paragraphs>196</Paragraphs>
  <Slides>29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Тестирование  как форма контроля знаний обучающихся на уроках английского языка</vt:lpstr>
      <vt:lpstr>Слайд 2</vt:lpstr>
      <vt:lpstr>Слово «тест» в английском языке означает «испытание», «эксперимент», «проверка», «проба».  </vt:lpstr>
      <vt:lpstr>Функции теста как формы контроля</vt:lpstr>
      <vt:lpstr>Преимущества тестового контроля: </vt:lpstr>
      <vt:lpstr>Специфика теста как формы контроля</vt:lpstr>
      <vt:lpstr>Классификация тестов </vt:lpstr>
      <vt:lpstr>Классификация тестов</vt:lpstr>
      <vt:lpstr>Классификация тестов</vt:lpstr>
      <vt:lpstr>Классификация тестов</vt:lpstr>
      <vt:lpstr>Классификация тестов</vt:lpstr>
      <vt:lpstr>Классификация тестов</vt:lpstr>
      <vt:lpstr>     Характеристики теста</vt:lpstr>
      <vt:lpstr>        Достоинства теста</vt:lpstr>
      <vt:lpstr>      Недостатки теста</vt:lpstr>
      <vt:lpstr>Слайд 16</vt:lpstr>
      <vt:lpstr>Слайд 17</vt:lpstr>
      <vt:lpstr>      Спасибо за внимание</vt:lpstr>
      <vt:lpstr>             Приложение</vt:lpstr>
      <vt:lpstr>4 - 5 класс</vt:lpstr>
      <vt:lpstr> My day.</vt:lpstr>
      <vt:lpstr>Modal Verbs </vt:lpstr>
      <vt:lpstr>the Passive Voice </vt:lpstr>
      <vt:lpstr>Лексика  5 класс</vt:lpstr>
      <vt:lpstr>Географические названия</vt:lpstr>
      <vt:lpstr>Some or any?</vt:lpstr>
      <vt:lpstr>"Degrees of Comparison" </vt:lpstr>
      <vt:lpstr> "Prepositions of time and place" </vt:lpstr>
      <vt:lpstr>Add the tag endings: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Тестирование  как форма контроля знаний обучающихся на уроках английского языка</dc:title>
  <dc:creator>user</dc:creator>
  <cp:lastModifiedBy>user</cp:lastModifiedBy>
  <cp:revision>41</cp:revision>
  <dcterms:modified xsi:type="dcterms:W3CDTF">2014-10-26T16:49:19Z</dcterms:modified>
</cp:coreProperties>
</file>