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дипломы мои\zaproszenieokolicznosciowe-przyklad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59632"/>
            <a:ext cx="9144000" cy="911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7" y="54868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 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 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РОМАНЕНКО АННЫ АЛЕКСАНДРОВНЫ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37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дипломы мои\zaproszenieokolicznosciowe-przyklad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flipH="1">
            <a:off x="1115616" y="1700809"/>
            <a:ext cx="597666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ВИЗИТНАЯ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:среднее специальное;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 ;24.08.1991 года.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Константиновский педагогический колледж 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по диплому :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детского сада 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стаж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года.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стаж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:2 года.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C:\Users\User\Desktop\дипломы мои\zaproszenieokolicznosciowe-przyklad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0"/>
            <a:ext cx="9216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wnloads\IMG_1100.JPG"/>
          <p:cNvPicPr/>
          <p:nvPr/>
        </p:nvPicPr>
        <p:blipFill rotWithShape="1">
          <a:blip r:embed="rId3" cstate="print"/>
          <a:srcRect t="23103"/>
          <a:stretch/>
        </p:blipFill>
        <p:spPr bwMode="auto">
          <a:xfrm>
            <a:off x="2555776" y="548680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63688" y="4725144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МОЕ ПЕДОГОГИЧЕСКОЕ КРЕДО</a:t>
            </a:r>
          </a:p>
          <a:p>
            <a:r>
              <a:rPr lang="ru-RU" sz="1600" dirty="0"/>
              <a:t>                                                                                               </a:t>
            </a:r>
            <a:r>
              <a:rPr lang="ru-RU" sz="1600" i="1" dirty="0"/>
              <a:t>«Так важно воспитать в ребёнке личность,</a:t>
            </a:r>
            <a:endParaRPr lang="ru-RU" sz="1600" dirty="0"/>
          </a:p>
          <a:p>
            <a:r>
              <a:rPr lang="ru-RU" sz="1600" i="1" dirty="0"/>
              <a:t>Суметь посеять знания, добро.</a:t>
            </a:r>
            <a:endParaRPr lang="ru-RU" sz="1600" dirty="0"/>
          </a:p>
          <a:p>
            <a:r>
              <a:rPr lang="ru-RU" sz="1600" i="1" dirty="0"/>
              <a:t>Заставить думать, размышлять и верить,</a:t>
            </a:r>
            <a:endParaRPr lang="ru-RU" sz="1600" dirty="0"/>
          </a:p>
          <a:p>
            <a:r>
              <a:rPr lang="ru-RU" sz="1600" i="1" dirty="0"/>
              <a:t>Ведь воспитателю другого не дано!»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7435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дипломы мои\zaproszenieokolicznosciowe-przyklad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43608" y="1700808"/>
            <a:ext cx="70567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считаю, что воспитанников следует ориентировать на будущее, а не на прошлое, звать их вперед, открывать им радостные реальные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— значит, воспитать у него перспективные пути, по которым располагается его завтрашняя радость. Так говорил великий советский педагог-новатор Антон Семёнович Макаренко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кто такой воспитатель? Каким он должен быть? Этот вопрос, я считаю актуальным, в связи с 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ыдвинутыми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требованиями современного общества.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Воспитатель- человек, воспитывающий подрастающее поколение, и от него, зачастую, зависит, каким вырастет ребенок, какими качествами и знаниями он будет наделен.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75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Desktop\дипломы мои\zaproszenieokolicznosciowe-przyklad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220486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БУДНИ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58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User\Desktop\дипломы мои\zaproszenieokolicznosciowe-przyklad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32" y="422889"/>
            <a:ext cx="224941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3960">
            <a:off x="1134098" y="808524"/>
            <a:ext cx="2254270" cy="267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59194"/>
            <a:ext cx="3096344" cy="271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0017">
            <a:off x="6311718" y="823534"/>
            <a:ext cx="2126328" cy="269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6983">
            <a:off x="611561" y="3501008"/>
            <a:ext cx="23762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034">
            <a:off x="6372200" y="3501008"/>
            <a:ext cx="216024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585913"/>
            <a:ext cx="49149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360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185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RePack by Diakov</cp:lastModifiedBy>
  <cp:revision>6</cp:revision>
  <dcterms:created xsi:type="dcterms:W3CDTF">2020-06-17T12:26:57Z</dcterms:created>
  <dcterms:modified xsi:type="dcterms:W3CDTF">2020-06-18T08:04:50Z</dcterms:modified>
</cp:coreProperties>
</file>