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F39"/>
    <a:srgbClr val="1B5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5402832"/>
            <a:ext cx="2898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Пудовкина Т.А.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МДОАУ№17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Татьяна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312035" cy="45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332656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Корней Чуковский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горе»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Читайте! Читайте! Читайте!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Сказки Корнея Чуковского!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1018207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376264" cy="33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100024722330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79729"/>
            <a:ext cx="2519231" cy="33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Desktop\10182074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83" y="1988840"/>
            <a:ext cx="2465491" cy="34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2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тьяна\Desktop\i_0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04664"/>
            <a:ext cx="2333674" cy="594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309" y="1628800"/>
            <a:ext cx="568085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До новых</a:t>
            </a:r>
          </a:p>
          <a:p>
            <a:r>
              <a:rPr lang="ru-RU" sz="8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встреч!</a:t>
            </a:r>
            <a:endParaRPr lang="ru-RU" sz="8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4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914</TotalTime>
  <Words>31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Остин</vt:lpstr>
      <vt:lpstr>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типографию</dc:title>
  <dc:creator>Вадим</dc:creator>
  <cp:lastModifiedBy>Татьяна</cp:lastModifiedBy>
  <cp:revision>100</cp:revision>
  <dcterms:created xsi:type="dcterms:W3CDTF">2015-12-07T14:57:25Z</dcterms:created>
  <dcterms:modified xsi:type="dcterms:W3CDTF">2020-06-04T07:36:59Z</dcterms:modified>
</cp:coreProperties>
</file>