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7C385-1AC9-40B2-BE12-85D5102FBC78}" type="datetimeFigureOut">
              <a:rPr lang="ru-RU" smtClean="0"/>
              <a:pPr/>
              <a:t>19.11.2014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04BCC-6A5A-435C-912D-9B475DFD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04BCC-6A5A-435C-912D-9B475DFD619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Тема : Лексика ( 5 класс ) 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rgbClr val="FF0000"/>
          </a:solidFill>
          <a:ln w="76200">
            <a:solidFill>
              <a:srgbClr val="00B0F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Учитель русского языка и литературы МКОУ «СОШ №4» Магомедова С.А.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Л е к с и к а </a:t>
            </a:r>
            <a:r>
              <a:rPr lang="ru-RU" sz="2800" dirty="0" smtClean="0">
                <a:solidFill>
                  <a:srgbClr val="0070C0"/>
                </a:solidFill>
              </a:rPr>
              <a:t>(от гр. </a:t>
            </a:r>
            <a:r>
              <a:rPr lang="ru-RU" sz="2800" dirty="0" err="1" smtClean="0">
                <a:solidFill>
                  <a:srgbClr val="0070C0"/>
                </a:solidFill>
              </a:rPr>
              <a:t>lexikos</a:t>
            </a:r>
            <a:r>
              <a:rPr lang="ru-RU" sz="2800" dirty="0" smtClean="0">
                <a:solidFill>
                  <a:srgbClr val="0070C0"/>
                </a:solidFill>
              </a:rPr>
              <a:t> — относящийся к слову) — это совокупность слов языка. Л е к с и к о л о г и я (от гр. </a:t>
            </a:r>
            <a:r>
              <a:rPr lang="ru-RU" sz="2800" dirty="0" err="1" smtClean="0">
                <a:solidFill>
                  <a:srgbClr val="0070C0"/>
                </a:solidFill>
              </a:rPr>
              <a:t>lexikos</a:t>
            </a:r>
            <a:r>
              <a:rPr lang="ru-RU" sz="2800" dirty="0" smtClean="0">
                <a:solidFill>
                  <a:srgbClr val="0070C0"/>
                </a:solidFill>
              </a:rPr>
              <a:t> — относящийся к слову, </a:t>
            </a:r>
            <a:r>
              <a:rPr lang="ru-RU" sz="2800" dirty="0" err="1" smtClean="0">
                <a:solidFill>
                  <a:srgbClr val="0070C0"/>
                </a:solidFill>
              </a:rPr>
              <a:t>logos</a:t>
            </a:r>
            <a:r>
              <a:rPr lang="ru-RU" sz="2800" dirty="0" smtClean="0">
                <a:solidFill>
                  <a:srgbClr val="0070C0"/>
                </a:solidFill>
              </a:rPr>
              <a:t> — учение) — наука о лексике.</a:t>
            </a: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7030A0"/>
                </a:solidFill>
              </a:rPr>
              <a:t>Если в мире есть, достойные названия «чуда», то слово, бесспорно, первая и самая чудесная из них. </a:t>
            </a:r>
            <a:r>
              <a:rPr lang="ru-RU" sz="2800" dirty="0" smtClean="0">
                <a:solidFill>
                  <a:srgbClr val="C00000"/>
                </a:solidFill>
              </a:rPr>
              <a:t>Л.Успенский.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Слово – строительный материал языка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C00000"/>
                </a:solidFill>
              </a:rPr>
              <a:t>А.С.Пушкин</a:t>
            </a:r>
            <a:r>
              <a:rPr lang="ru-RU" sz="4000" dirty="0" smtClean="0">
                <a:solidFill>
                  <a:srgbClr val="0070C0"/>
                </a:solidFill>
              </a:rPr>
              <a:t> – 21000 слов </a:t>
            </a:r>
          </a:p>
          <a:p>
            <a:r>
              <a:rPr lang="ru-RU" sz="4000" dirty="0" smtClean="0">
                <a:solidFill>
                  <a:srgbClr val="C00000"/>
                </a:solidFill>
              </a:rPr>
              <a:t>Взрослый челов</a:t>
            </a:r>
            <a:r>
              <a:rPr lang="ru-RU" sz="4000" dirty="0" smtClean="0">
                <a:solidFill>
                  <a:srgbClr val="0070C0"/>
                </a:solidFill>
              </a:rPr>
              <a:t>ек – 12000 слов</a:t>
            </a:r>
          </a:p>
          <a:p>
            <a:r>
              <a:rPr lang="ru-RU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smtClean="0">
                <a:solidFill>
                  <a:srgbClr val="C00000"/>
                </a:solidFill>
              </a:rPr>
              <a:t>Школьник</a:t>
            </a:r>
            <a:r>
              <a:rPr lang="ru-RU" sz="4000" dirty="0" smtClean="0">
                <a:solidFill>
                  <a:srgbClr val="0070C0"/>
                </a:solidFill>
              </a:rPr>
              <a:t> – 3600 слов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Толковые словари: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Словарь современного русского языка – 120480 слов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 Словарь живого великорусского языка В.Даля – 200000 слов 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Словарь русского языка С.Ожегова – 50000 слов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Лексическое значение слова - то, что обозначает данное слово 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Слова однозначные (имеют одно значение)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С л о в а многозначные (имеют несколько значений)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В шляпке белый гриб стоит,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грибников к себе манит.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Шляпку девочка надела –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 Чудо как похорошела.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Переносное значение образно, оно делает речь выразительнее, ярче, поэтичнее ПЕРЕ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Омонимы </a:t>
            </a:r>
            <a:r>
              <a:rPr lang="ru-RU" dirty="0" smtClean="0"/>
              <a:t>(от греч. «</a:t>
            </a:r>
            <a:r>
              <a:rPr lang="ru-RU" dirty="0" err="1" smtClean="0"/>
              <a:t>омос</a:t>
            </a:r>
            <a:r>
              <a:rPr lang="ru-RU" dirty="0" smtClean="0"/>
              <a:t>» - одинаковый, «</a:t>
            </a:r>
            <a:r>
              <a:rPr lang="ru-RU" dirty="0" err="1" smtClean="0"/>
              <a:t>онима</a:t>
            </a:r>
            <a:r>
              <a:rPr lang="ru-RU" dirty="0" smtClean="0"/>
              <a:t>» - имя) – это слова одной и той же части речи, одинаковые по звучанию и написанию, но разные по лексическому значению.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Суслик выскочил из норки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И спросил у рыжей Норки: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Где вы были? – У Лисички!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Что вы ели там? – Лисички.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Слова - близнецы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Синонимы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– слова, различные по звучанию, но близкие или одинаковые по лексическому значению.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Балерина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0070C0"/>
                </a:solidFill>
              </a:rPr>
              <a:t>– это артистка балета; её можно назвать и танцовщицей.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Танцовщица </a:t>
            </a:r>
            <a:r>
              <a:rPr lang="ru-RU" sz="2400" dirty="0" smtClean="0">
                <a:solidFill>
                  <a:srgbClr val="0070C0"/>
                </a:solidFill>
              </a:rPr>
              <a:t>– исполнительница танцев, не всякую танцовщицу можно назвать балериной.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Слова-синонимы отличаются: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оттенками значения;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сферой употребления. </a:t>
            </a:r>
          </a:p>
          <a:p>
            <a:endParaRPr lang="ru-RU" sz="2400" dirty="0" smtClean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      Слова - заменители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1. Что такое лексика?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2. Слова, противоположные по смыслу, называются …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3. Что такое синонимы?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 4. В чем разница между однозначными и многозначными словами?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 5. Слова одной и той же части речи, одинаковые по звучанию и написанию, но разные по лексическому значению, называются …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6. Чем отличается прямое значение слова от переносного?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       Ответь на вопросы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</TotalTime>
  <Words>395</Words>
  <Application>Microsoft Office PowerPoint</Application>
  <PresentationFormat>Экран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Тема : Лексика ( 5 класс ) </vt:lpstr>
      <vt:lpstr>Слайд 2</vt:lpstr>
      <vt:lpstr>Слово – строительный материал языка </vt:lpstr>
      <vt:lpstr>Лексическое значение слова - то, что обозначает данное слово .</vt:lpstr>
      <vt:lpstr>Слайд 5</vt:lpstr>
      <vt:lpstr>Слайд 6</vt:lpstr>
      <vt:lpstr>Слова - близнецы </vt:lpstr>
      <vt:lpstr>      Слова - заменители </vt:lpstr>
      <vt:lpstr>       Ответь на вопросы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Лексика ( 5 класс ) </dc:title>
  <dc:creator>001</dc:creator>
  <cp:lastModifiedBy>001</cp:lastModifiedBy>
  <cp:revision>4</cp:revision>
  <dcterms:created xsi:type="dcterms:W3CDTF">2014-11-18T21:46:22Z</dcterms:created>
  <dcterms:modified xsi:type="dcterms:W3CDTF">2014-11-18T22:35:27Z</dcterms:modified>
</cp:coreProperties>
</file>