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4" r:id="rId4"/>
    <p:sldId id="265" r:id="rId5"/>
    <p:sldId id="266" r:id="rId6"/>
    <p:sldId id="280" r:id="rId7"/>
    <p:sldId id="281" r:id="rId8"/>
    <p:sldId id="282" r:id="rId9"/>
    <p:sldId id="268" r:id="rId10"/>
    <p:sldId id="267" r:id="rId11"/>
    <p:sldId id="283" r:id="rId12"/>
    <p:sldId id="269" r:id="rId13"/>
    <p:sldId id="261" r:id="rId14"/>
    <p:sldId id="262" r:id="rId15"/>
    <p:sldId id="284" r:id="rId16"/>
    <p:sldId id="270" r:id="rId17"/>
    <p:sldId id="285" r:id="rId18"/>
    <p:sldId id="271" r:id="rId19"/>
    <p:sldId id="289" r:id="rId20"/>
    <p:sldId id="272" r:id="rId21"/>
    <p:sldId id="273" r:id="rId22"/>
    <p:sldId id="275" r:id="rId23"/>
    <p:sldId id="276" r:id="rId24"/>
    <p:sldId id="274" r:id="rId25"/>
    <p:sldId id="277" r:id="rId26"/>
    <p:sldId id="278" r:id="rId27"/>
    <p:sldId id="279" r:id="rId28"/>
    <p:sldId id="286" r:id="rId29"/>
    <p:sldId id="287" r:id="rId30"/>
    <p:sldId id="28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2B01"/>
    <a:srgbClr val="B94900"/>
    <a:srgbClr val="712703"/>
    <a:srgbClr val="92300F"/>
    <a:srgbClr val="A9915D"/>
    <a:srgbClr val="AD9861"/>
    <a:srgbClr val="8A733F"/>
    <a:srgbClr val="FCFCE9"/>
    <a:srgbClr val="F5F1BF"/>
    <a:srgbClr val="B39E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433" autoAdjust="0"/>
  </p:normalViewPr>
  <p:slideViewPr>
    <p:cSldViewPr snapToGrid="0">
      <p:cViewPr>
        <p:scale>
          <a:sx n="125" d="100"/>
          <a:sy n="125" d="100"/>
        </p:scale>
        <p:origin x="-122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29.05.2020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" y="100913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61534" y="1308390"/>
            <a:ext cx="7043351" cy="278537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>
              <a:lnSpc>
                <a:spcPts val="7000"/>
              </a:lnSpc>
            </a:pPr>
            <a:r>
              <a:rPr lang="ru-RU" sz="6600" b="1" i="1" dirty="0" smtClean="0">
                <a:ln w="19050">
                  <a:noFill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FuturisXC" panose="04000500000000000000" pitchFamily="82" charset="0"/>
                <a:ea typeface="Tahoma" panose="020B0604030504040204" pitchFamily="34" charset="0"/>
                <a:cs typeface="Gotham Pro Black" panose="02000903040000020004" pitchFamily="50" charset="0"/>
              </a:rPr>
              <a:t>Наши  групповые</a:t>
            </a:r>
          </a:p>
          <a:p>
            <a:pPr algn="ctr">
              <a:lnSpc>
                <a:spcPts val="7000"/>
              </a:lnSpc>
            </a:pPr>
            <a:r>
              <a:rPr lang="ru-RU" sz="6600" b="1" i="1" dirty="0">
                <a:ln w="19050">
                  <a:noFill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FuturisXC" panose="04000500000000000000" pitchFamily="82" charset="0"/>
                <a:ea typeface="Tahoma" panose="020B0604030504040204" pitchFamily="34" charset="0"/>
                <a:cs typeface="Gotham Pro Black" panose="02000903040000020004" pitchFamily="50" charset="0"/>
              </a:rPr>
              <a:t>д</a:t>
            </a:r>
            <a:r>
              <a:rPr lang="ru-RU" sz="6600" b="1" i="1" dirty="0" smtClean="0">
                <a:ln w="19050">
                  <a:noFill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FuturisXC" panose="04000500000000000000" pitchFamily="82" charset="0"/>
                <a:ea typeface="Tahoma" panose="020B0604030504040204" pitchFamily="34" charset="0"/>
                <a:cs typeface="Gotham Pro Black" panose="02000903040000020004" pitchFamily="50" charset="0"/>
              </a:rPr>
              <a:t>остижения</a:t>
            </a:r>
          </a:p>
          <a:p>
            <a:pPr algn="ctr">
              <a:lnSpc>
                <a:spcPts val="7000"/>
              </a:lnSpc>
            </a:pPr>
            <a:r>
              <a:rPr lang="ru-RU" sz="6600" b="1" i="1" dirty="0" smtClean="0">
                <a:ln w="19050">
                  <a:noFill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FuturisXC" panose="04000500000000000000" pitchFamily="82" charset="0"/>
                <a:ea typeface="Tahoma" panose="020B0604030504040204" pitchFamily="34" charset="0"/>
                <a:cs typeface="Gotham Pro Black" panose="02000903040000020004" pitchFamily="50" charset="0"/>
              </a:rPr>
              <a:t>старшая группа</a:t>
            </a:r>
            <a:endParaRPr lang="ru-RU" sz="6600" b="1" i="1" dirty="0">
              <a:ln w="19050">
                <a:noFill/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FuturisXC" panose="04000500000000000000" pitchFamily="82" charset="0"/>
              <a:ea typeface="Tahoma" panose="020B0604030504040204" pitchFamily="34" charset="0"/>
              <a:cs typeface="Gotham Pro Black" panose="02000903040000020004" pitchFamily="50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25297" y="5428735"/>
            <a:ext cx="302328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Подготовила:Звягина.Е.В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47900" y="615434"/>
            <a:ext cx="52130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Такие разные животные</a:t>
            </a:r>
          </a:p>
        </p:txBody>
      </p:sp>
      <p:pic>
        <p:nvPicPr>
          <p:cNvPr id="4098" name="Picture 2" descr="C:\Users\Пользователь\Downloads\20191101_161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661160"/>
            <a:ext cx="3794759" cy="448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ownloads\20191101_1609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569" y="1562100"/>
            <a:ext cx="4437380" cy="4518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89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12"/>
            <a:ext cx="913587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56261"/>
            <a:ext cx="7376160" cy="620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562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12"/>
            <a:ext cx="913587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" y="1501140"/>
            <a:ext cx="5516880" cy="47167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6680" y="422285"/>
            <a:ext cx="88010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осенний утренник.</a:t>
            </a:r>
            <a:r>
              <a:rPr lang="ru-RU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31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68373" y="706874"/>
            <a:ext cx="1685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«День матери»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2" y="1897380"/>
            <a:ext cx="3900848" cy="406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Пользователь\Downloads\Screenshot_20191122-093938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" t="667" r="358" b="-667"/>
          <a:stretch/>
        </p:blipFill>
        <p:spPr bwMode="auto">
          <a:xfrm>
            <a:off x="4254658" y="1211580"/>
            <a:ext cx="4820762" cy="5646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89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80" y="1501140"/>
            <a:ext cx="3970020" cy="4892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318260" y="289560"/>
            <a:ext cx="620268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Новогодний утренник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49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12"/>
            <a:ext cx="913587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" y="22098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939" y="220981"/>
            <a:ext cx="4446520" cy="2857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3078480"/>
            <a:ext cx="3459480" cy="3694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6991" y="2962322"/>
            <a:ext cx="3548415" cy="4072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558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12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50620" y="805934"/>
            <a:ext cx="73609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День защитника </a:t>
            </a:r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отечества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" y="413088"/>
            <a:ext cx="3169920" cy="4417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233" y="1196340"/>
            <a:ext cx="2726055" cy="3634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60" y="3714750"/>
            <a:ext cx="5588000" cy="314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98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12"/>
            <a:ext cx="913587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9487" y="-390229"/>
            <a:ext cx="6557348" cy="772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9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3940" y="554474"/>
            <a:ext cx="7429638" cy="5232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Мамин праздник - женский день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" y="1272540"/>
            <a:ext cx="3653790" cy="491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61" y="1077694"/>
            <a:ext cx="4038600" cy="5109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699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12"/>
            <a:ext cx="913587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" y="1181098"/>
            <a:ext cx="3318507" cy="472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894" y="937260"/>
            <a:ext cx="4257675" cy="567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446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88" y="1409700"/>
            <a:ext cx="7479957" cy="4785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409825" y="400050"/>
            <a:ext cx="4381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Группа Ромашка</a:t>
            </a:r>
            <a:endParaRPr lang="ru-RU" sz="3600" b="1" i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91" y="4991100"/>
            <a:ext cx="8705850" cy="1866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50" y="1"/>
            <a:ext cx="2019142" cy="1866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96" y="1"/>
            <a:ext cx="201451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12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37770" y="303014"/>
            <a:ext cx="2380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u="sng" dirty="0" smtClean="0">
                <a:solidFill>
                  <a:srgbClr val="FF0000"/>
                </a:solidFill>
              </a:rPr>
              <a:t>«</a:t>
            </a:r>
            <a:r>
              <a:rPr lang="ru-RU" i="1" u="sng" dirty="0">
                <a:solidFill>
                  <a:srgbClr val="FF0000"/>
                </a:solidFill>
              </a:rPr>
              <a:t>Осенняя фантазия».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672346"/>
            <a:ext cx="3505199" cy="3320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881" y="672346"/>
            <a:ext cx="2996564" cy="3030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Users\Пользователь\Desktop\през. фото\Screenshot_20191202-18303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85" y="3613447"/>
            <a:ext cx="3679507" cy="3288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69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12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17984" y="272534"/>
            <a:ext cx="25779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«Краски осени»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" y="1153668"/>
            <a:ext cx="8618220" cy="5346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742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12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340" y="554474"/>
            <a:ext cx="9006840" cy="76944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i="1" cap="all" dirty="0" smtClean="0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</a:rPr>
              <a:t>генеалогическое древо</a:t>
            </a:r>
            <a:endParaRPr lang="ru-RU" sz="4400" b="1" cap="all" dirty="0">
              <a:ln w="0"/>
              <a:solidFill>
                <a:srgbClr val="FFC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40" y="2179320"/>
            <a:ext cx="5013960" cy="4274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4305"/>
            <a:ext cx="3980994" cy="5631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977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12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5800" y="333494"/>
            <a:ext cx="810006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i="1" u="sng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600" b="1" i="1" u="sng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«покормите птиц зимой»–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2299" y="1874044"/>
            <a:ext cx="5899427" cy="4354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119" y="1714500"/>
            <a:ext cx="4423659" cy="4594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768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12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64180" y="502920"/>
            <a:ext cx="27741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Мама всегда рядом».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29" y="872252"/>
            <a:ext cx="7856220" cy="5892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868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12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71701" y="234434"/>
            <a:ext cx="5013960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«День победы»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2" y="953208"/>
            <a:ext cx="3977640" cy="2766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939" y="973752"/>
            <a:ext cx="4499703" cy="2745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084320"/>
            <a:ext cx="4015740" cy="2720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06" y="3847146"/>
            <a:ext cx="4080094" cy="2850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251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12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33600" y="510540"/>
            <a:ext cx="4343400" cy="76944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«Поле боя»</a:t>
            </a:r>
            <a:endParaRPr lang="ru-RU" sz="4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0" y="1417320"/>
            <a:ext cx="8701740" cy="5341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428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12"/>
            <a:ext cx="913587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7338"/>
            <a:ext cx="2801550" cy="3883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40" y="117338"/>
            <a:ext cx="2956560" cy="4098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951" y="2166346"/>
            <a:ext cx="3233490" cy="4443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17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12"/>
            <a:ext cx="913587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14721" y="1610350"/>
            <a:ext cx="6361094" cy="42224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2019" y="1577002"/>
            <a:ext cx="6085840" cy="45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7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12"/>
            <a:ext cx="913587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4317" y="1358267"/>
            <a:ext cx="5090163" cy="4126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8720" y="1576069"/>
            <a:ext cx="5598160" cy="4198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896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33450" y="572185"/>
            <a:ext cx="78200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«</a:t>
            </a:r>
            <a:r>
              <a:rPr lang="ru-RU" sz="2800" b="1" dirty="0">
                <a:solidFill>
                  <a:srgbClr val="FF0000"/>
                </a:solidFill>
              </a:rPr>
              <a:t>Улица и пассажиры»</a:t>
            </a:r>
            <a:r>
              <a:rPr lang="ru-RU" sz="2800" dirty="0">
                <a:solidFill>
                  <a:srgbClr val="FF0000"/>
                </a:solidFill>
              </a:rPr>
              <a:t>.</a:t>
            </a:r>
          </a:p>
          <a:p>
            <a:pPr algn="ctr"/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льзователь\Desktop\през. фото\IMG-d62ba143af98181806bd02f48ddf137c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9" y="1695450"/>
            <a:ext cx="3978726" cy="5031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през. фото\IMG-fe01085e85777df816d476699453c669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2906395"/>
            <a:ext cx="4906858" cy="3680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91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12"/>
            <a:ext cx="913587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7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33526" y="596384"/>
            <a:ext cx="5963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«Всегда будем осторожны»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ользователь\Downloads\IMG_20190920_094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1314450"/>
            <a:ext cx="5524500" cy="4905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54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3074" name="Picture 2" descr="C:\Users\Пользователь\Downloads\IMG_20190920_0939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251466"/>
            <a:ext cx="6877050" cy="504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838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12"/>
            <a:ext cx="913587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" y="233680"/>
            <a:ext cx="3493770" cy="4658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220" y="594360"/>
            <a:ext cx="4636770" cy="5958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8533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12"/>
            <a:ext cx="913587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95679" y="1275081"/>
            <a:ext cx="6324600" cy="4185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3779" y="1089662"/>
            <a:ext cx="6454142" cy="4686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971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12"/>
            <a:ext cx="904494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3479" y="-1089661"/>
            <a:ext cx="6644642" cy="9098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93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46861" y="873888"/>
            <a:ext cx="5988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«Весёлая математика»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649" y="2018734"/>
            <a:ext cx="4572000" cy="4076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6540" y="1942589"/>
            <a:ext cx="5193271" cy="4228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031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710</TotalTime>
  <Words>71</Words>
  <Application>Microsoft Office PowerPoint</Application>
  <PresentationFormat>Экран (4:3)</PresentationFormat>
  <Paragraphs>22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Пользователь</cp:lastModifiedBy>
  <cp:revision>89</cp:revision>
  <dcterms:created xsi:type="dcterms:W3CDTF">2013-11-19T05:52:05Z</dcterms:created>
  <dcterms:modified xsi:type="dcterms:W3CDTF">2020-05-29T05:56:04Z</dcterms:modified>
</cp:coreProperties>
</file>