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135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995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240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25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67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01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141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38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112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102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22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77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7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05B03-BF7F-49C3-A379-F1A884A96E8E}" type="datetimeFigureOut">
              <a:rPr lang="ru-RU" smtClean="0"/>
              <a:t>06.04.2020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0960-7125-4603-B43A-2E452A66D6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791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детские фоны шаблоны для оформления с Dark Brown Hairs&quot; — card of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extLst/>
        </p:spPr>
      </p:pic>
      <p:sp>
        <p:nvSpPr>
          <p:cNvPr id="2" name="TextBox 1"/>
          <p:cNvSpPr txBox="1"/>
          <p:nvPr/>
        </p:nvSpPr>
        <p:spPr>
          <a:xfrm>
            <a:off x="368968" y="1122947"/>
            <a:ext cx="574307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6600" dirty="0" smtClean="0">
              <a:solidFill>
                <a:schemeClr val="accent6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Monotype Corsiva" panose="03010101010201010101" pitchFamily="66" charset="0"/>
              </a:rPr>
              <a:t>Консультация                              для родителей</a:t>
            </a:r>
            <a:endParaRPr lang="ru-RU" sz="6600" b="1" dirty="0">
              <a:solidFill>
                <a:schemeClr val="accent6">
                  <a:lumMod val="75000"/>
                </a:schemeClr>
              </a:solidFill>
              <a:latin typeface="Monotype Corsiva" panose="03010101010201010101" pitchFamily="66" charset="0"/>
            </a:endParaRPr>
          </a:p>
          <a:p>
            <a:r>
              <a:rPr lang="ru-RU" sz="6600" b="1" dirty="0" smtClean="0">
                <a:solidFill>
                  <a:schemeClr val="accent6">
                    <a:lumMod val="75000"/>
                  </a:schemeClr>
                </a:solidFill>
                <a:latin typeface="Monotype Corsiva" panose="03010101010201010101" pitchFamily="66" charset="0"/>
              </a:rPr>
              <a:t>  «Весна пришла»</a:t>
            </a:r>
            <a:endParaRPr lang="ru-RU" sz="6600" b="1" dirty="0">
              <a:solidFill>
                <a:schemeClr val="accent6">
                  <a:lumMod val="75000"/>
                </a:schemeClr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98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етские фоны шаблоны для оформления с Dark Brown Hairs&quot; — card of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710" y="625642"/>
            <a:ext cx="4371227" cy="688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44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етские фоны шаблоны для оформления с Dark Brown Hairs&quot; — card of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6858001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998" y="643467"/>
            <a:ext cx="4471935" cy="675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73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етские фоны шаблоны для оформления с Dark Brown Hairs&quot; — card of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333" y="679647"/>
            <a:ext cx="4419599" cy="6787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44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8</Words>
  <Application>Microsoft Office PowerPoint</Application>
  <PresentationFormat>Лист A4 (210x297 мм)</PresentationFormat>
  <Paragraphs>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Monotype Corsiva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Vip</dc:creator>
  <cp:lastModifiedBy>Vip</cp:lastModifiedBy>
  <cp:revision>7</cp:revision>
  <dcterms:created xsi:type="dcterms:W3CDTF">2020-04-02T03:23:14Z</dcterms:created>
  <dcterms:modified xsi:type="dcterms:W3CDTF">2020-04-06T08:43:53Z</dcterms:modified>
</cp:coreProperties>
</file>