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4A0-8351-4EDA-94C4-A87F47FC303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1372-2CCD-43E1-9D61-8EF88C8AAD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4A0-8351-4EDA-94C4-A87F47FC303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1372-2CCD-43E1-9D61-8EF88C8AA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4A0-8351-4EDA-94C4-A87F47FC303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1372-2CCD-43E1-9D61-8EF88C8AA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4A0-8351-4EDA-94C4-A87F47FC303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1372-2CCD-43E1-9D61-8EF88C8AAD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4A0-8351-4EDA-94C4-A87F47FC303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1372-2CCD-43E1-9D61-8EF88C8AA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4A0-8351-4EDA-94C4-A87F47FC303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1372-2CCD-43E1-9D61-8EF88C8AAD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4A0-8351-4EDA-94C4-A87F47FC303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1372-2CCD-43E1-9D61-8EF88C8AAD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4A0-8351-4EDA-94C4-A87F47FC303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1372-2CCD-43E1-9D61-8EF88C8AA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4A0-8351-4EDA-94C4-A87F47FC303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1372-2CCD-43E1-9D61-8EF88C8AA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4A0-8351-4EDA-94C4-A87F47FC303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1372-2CCD-43E1-9D61-8EF88C8AA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4A0-8351-4EDA-94C4-A87F47FC303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1372-2CCD-43E1-9D61-8EF88C8AAD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8A24A0-8351-4EDA-94C4-A87F47FC303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7A1372-2CCD-43E1-9D61-8EF88C8AAD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Holidays in the USA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3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58143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Skyscraper</a:t>
            </a:r>
            <a:r>
              <a:rPr lang="ru-RU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[ˈ</a:t>
            </a:r>
            <a:r>
              <a:rPr lang="en-US" dirty="0" err="1" smtClean="0">
                <a:solidFill>
                  <a:srgbClr val="FF0000"/>
                </a:solidFill>
              </a:rPr>
              <a:t>skaɪskreɪpə</a:t>
            </a:r>
            <a:r>
              <a:rPr lang="en-US" dirty="0" smtClean="0"/>
              <a:t>]</a:t>
            </a:r>
            <a:r>
              <a:rPr lang="ru-RU" dirty="0" smtClean="0"/>
              <a:t>    небоскреб</a:t>
            </a:r>
          </a:p>
          <a:p>
            <a:endParaRPr lang="ru-RU" dirty="0" smtClean="0"/>
          </a:p>
          <a:p>
            <a:r>
              <a:rPr lang="en-US" dirty="0" smtClean="0"/>
              <a:t>Island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/>
              <a:t>            </a:t>
            </a:r>
            <a:r>
              <a:rPr lang="en-US" dirty="0" smtClean="0">
                <a:solidFill>
                  <a:srgbClr val="FF0000"/>
                </a:solidFill>
              </a:rPr>
              <a:t>[ˈ</a:t>
            </a:r>
            <a:r>
              <a:rPr lang="en-US" dirty="0" err="1" smtClean="0">
                <a:solidFill>
                  <a:srgbClr val="FF0000"/>
                </a:solidFill>
              </a:rPr>
              <a:t>aɪlənd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ru-RU" dirty="0" smtClean="0">
                <a:solidFill>
                  <a:srgbClr val="FF0000"/>
                </a:solidFill>
              </a:rPr>
              <a:t>              </a:t>
            </a:r>
            <a:r>
              <a:rPr lang="ru-RU" dirty="0" smtClean="0"/>
              <a:t>остров</a:t>
            </a:r>
          </a:p>
          <a:p>
            <a:endParaRPr lang="ru-RU" dirty="0" smtClean="0"/>
          </a:p>
          <a:p>
            <a:r>
              <a:rPr lang="en-US" dirty="0" smtClean="0"/>
              <a:t>Star</a:t>
            </a:r>
            <a:r>
              <a:rPr lang="ru-RU" dirty="0" smtClean="0"/>
              <a:t>                  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stɑ</a:t>
            </a:r>
            <a:r>
              <a:rPr lang="en-US" dirty="0" smtClean="0">
                <a:solidFill>
                  <a:srgbClr val="FF0000"/>
                </a:solidFill>
              </a:rPr>
              <a:t>ː] </a:t>
            </a:r>
            <a:r>
              <a:rPr lang="ru-RU" dirty="0" smtClean="0">
                <a:solidFill>
                  <a:srgbClr val="FF0000"/>
                </a:solidFill>
              </a:rPr>
              <a:t>                   </a:t>
            </a:r>
            <a:r>
              <a:rPr lang="ru-RU" dirty="0" smtClean="0"/>
              <a:t>звезда</a:t>
            </a:r>
          </a:p>
          <a:p>
            <a:endParaRPr lang="ru-RU" dirty="0" smtClean="0"/>
          </a:p>
          <a:p>
            <a:r>
              <a:rPr lang="en-US" dirty="0" smtClean="0"/>
              <a:t>Stripes</a:t>
            </a:r>
            <a:r>
              <a:rPr lang="ru-RU" dirty="0" smtClean="0"/>
              <a:t>            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straɪps</a:t>
            </a:r>
            <a:r>
              <a:rPr lang="en-US" dirty="0" smtClean="0">
                <a:solidFill>
                  <a:srgbClr val="FF0000"/>
                </a:solidFill>
              </a:rPr>
              <a:t>]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</a:t>
            </a:r>
            <a:r>
              <a:rPr lang="ru-RU" dirty="0" err="1" smtClean="0"/>
              <a:t>полосочки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Redwood</a:t>
            </a:r>
            <a:r>
              <a:rPr lang="ru-RU" dirty="0" smtClean="0"/>
              <a:t>         </a:t>
            </a:r>
            <a:r>
              <a:rPr lang="en-US" dirty="0" smtClean="0">
                <a:solidFill>
                  <a:srgbClr val="FF0000"/>
                </a:solidFill>
              </a:rPr>
              <a:t>[ˈ</a:t>
            </a:r>
            <a:r>
              <a:rPr lang="en-US" dirty="0" err="1" smtClean="0">
                <a:solidFill>
                  <a:srgbClr val="FF0000"/>
                </a:solidFill>
              </a:rPr>
              <a:t>redwʊd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r>
              <a:rPr lang="ru-RU" dirty="0"/>
              <a:t> </a:t>
            </a:r>
            <a:r>
              <a:rPr lang="ru-RU" dirty="0" smtClean="0"/>
              <a:t>         красное дерево</a:t>
            </a:r>
          </a:p>
          <a:p>
            <a:endParaRPr lang="ru-RU" dirty="0" smtClean="0"/>
          </a:p>
          <a:p>
            <a:r>
              <a:rPr lang="en-US" dirty="0" smtClean="0"/>
              <a:t>Washington</a:t>
            </a:r>
            <a:r>
              <a:rPr lang="ru-RU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[ˈ</a:t>
            </a:r>
            <a:r>
              <a:rPr lang="en-US" dirty="0" err="1" smtClean="0">
                <a:solidFill>
                  <a:srgbClr val="FF0000"/>
                </a:solidFill>
              </a:rPr>
              <a:t>wɒʃɪŋtən</a:t>
            </a:r>
            <a:r>
              <a:rPr lang="en-US" dirty="0" smtClean="0">
                <a:solidFill>
                  <a:srgbClr val="FF0000"/>
                </a:solidFill>
              </a:rPr>
              <a:t>]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</a:t>
            </a:r>
            <a:r>
              <a:rPr lang="ru-RU" dirty="0" smtClean="0"/>
              <a:t>Вашингтон</a:t>
            </a:r>
          </a:p>
          <a:p>
            <a:endParaRPr lang="ru-RU" dirty="0" smtClean="0"/>
          </a:p>
          <a:p>
            <a:r>
              <a:rPr lang="en-US" dirty="0" smtClean="0"/>
              <a:t>New</a:t>
            </a:r>
            <a:r>
              <a:rPr lang="ru-RU" dirty="0" smtClean="0"/>
              <a:t> </a:t>
            </a:r>
            <a:r>
              <a:rPr lang="en-US" dirty="0" smtClean="0"/>
              <a:t>York</a:t>
            </a:r>
            <a:r>
              <a:rPr lang="ru-RU" dirty="0" smtClean="0"/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nju</a:t>
            </a:r>
            <a:r>
              <a:rPr lang="en-US" dirty="0">
                <a:solidFill>
                  <a:srgbClr val="FF0000"/>
                </a:solidFill>
              </a:rPr>
              <a:t>ː ˈ</a:t>
            </a:r>
            <a:r>
              <a:rPr lang="en-US" dirty="0" err="1">
                <a:solidFill>
                  <a:srgbClr val="FF0000"/>
                </a:solidFill>
              </a:rPr>
              <a:t>jɔːk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dirty="0" smtClean="0"/>
              <a:t>Нью-Йорк</a:t>
            </a:r>
            <a:endParaRPr lang="ru-RU" dirty="0"/>
          </a:p>
          <a:p>
            <a:endParaRPr lang="ru-RU" dirty="0" smtClean="0"/>
          </a:p>
          <a:p>
            <a:r>
              <a:rPr lang="en-US" dirty="0" smtClean="0"/>
              <a:t>Capital</a:t>
            </a:r>
            <a:r>
              <a:rPr lang="ru-RU" dirty="0" smtClean="0"/>
              <a:t>             </a:t>
            </a:r>
            <a:r>
              <a:rPr lang="en-US" dirty="0" smtClean="0">
                <a:solidFill>
                  <a:srgbClr val="FF0000"/>
                </a:solidFill>
              </a:rPr>
              <a:t>[ˈ</a:t>
            </a:r>
            <a:r>
              <a:rPr lang="en-US" dirty="0" err="1" smtClean="0">
                <a:solidFill>
                  <a:srgbClr val="FF0000"/>
                </a:solidFill>
              </a:rPr>
              <a:t>kæpɪtl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ru-RU" dirty="0" smtClean="0">
                <a:solidFill>
                  <a:srgbClr val="FF0000"/>
                </a:solidFill>
              </a:rPr>
              <a:t>                 </a:t>
            </a:r>
            <a:r>
              <a:rPr lang="ru-RU" dirty="0" smtClean="0"/>
              <a:t>столица</a:t>
            </a:r>
          </a:p>
          <a:p>
            <a:endParaRPr lang="ru-RU" dirty="0" smtClean="0"/>
          </a:p>
          <a:p>
            <a:r>
              <a:rPr lang="en-US" dirty="0" smtClean="0"/>
              <a:t>Grand Canyon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grænd</a:t>
            </a:r>
            <a:r>
              <a:rPr lang="en-US" dirty="0" smtClean="0">
                <a:solidFill>
                  <a:srgbClr val="FF0000"/>
                </a:solidFill>
              </a:rPr>
              <a:t> ˈ</a:t>
            </a:r>
            <a:r>
              <a:rPr lang="en-US" dirty="0" err="1" smtClean="0">
                <a:solidFill>
                  <a:srgbClr val="FF0000"/>
                </a:solidFill>
              </a:rPr>
              <a:t>kænjən</a:t>
            </a:r>
            <a:r>
              <a:rPr lang="en-US" dirty="0" smtClean="0">
                <a:solidFill>
                  <a:srgbClr val="FF0000"/>
                </a:solidFill>
              </a:rPr>
              <a:t>] </a:t>
            </a:r>
            <a:r>
              <a:rPr lang="ru-RU" dirty="0" smtClean="0"/>
              <a:t>большой каньон</a:t>
            </a:r>
          </a:p>
          <a:p>
            <a:endParaRPr lang="ru-RU" dirty="0" smtClean="0"/>
          </a:p>
          <a:p>
            <a:r>
              <a:rPr lang="en-US" dirty="0" smtClean="0"/>
              <a:t>the </a:t>
            </a:r>
            <a:r>
              <a:rPr lang="en-US" dirty="0"/>
              <a:t>White </a:t>
            </a:r>
            <a:r>
              <a:rPr lang="en-US" dirty="0" smtClean="0"/>
              <a:t>House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waɪt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haʊs</a:t>
            </a:r>
            <a:r>
              <a:rPr lang="en-US" dirty="0" smtClean="0">
                <a:solidFill>
                  <a:srgbClr val="FF0000"/>
                </a:solidFill>
              </a:rPr>
              <a:t>]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smtClean="0"/>
              <a:t>Белый дом</a:t>
            </a:r>
          </a:p>
          <a:p>
            <a:r>
              <a:rPr lang="en-US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425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89844"/>
            <a:ext cx="61744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 you ever been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you ever been to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 you ever been to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?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ballet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ever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eaten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ever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eaten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ever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eaten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Vladivostok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“Cinderella”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Nutcracker”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Egypt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“Avatar”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apple pie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pudding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fish and chips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2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51025"/>
              </p:ext>
            </p:extLst>
          </p:nvPr>
        </p:nvGraphicFramePr>
        <p:xfrm>
          <a:off x="97817" y="189566"/>
          <a:ext cx="9036495" cy="6649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Презентация" r:id="rId3" imgW="6094639" imgH="3427618" progId="PowerPoint.Show.12">
                  <p:embed/>
                </p:oleObj>
              </mc:Choice>
              <mc:Fallback>
                <p:oleObj name="Презентация" r:id="rId3" imgW="6094639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817" y="189566"/>
                        <a:ext cx="9036495" cy="6649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43740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73</Words>
  <Application>Microsoft Office PowerPoint</Application>
  <PresentationFormat>Экран (4:3)</PresentationFormat>
  <Paragraphs>37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Georgia</vt:lpstr>
      <vt:lpstr>Times New Roman</vt:lpstr>
      <vt:lpstr>Trebuchet MS</vt:lpstr>
      <vt:lpstr>Воздушный поток</vt:lpstr>
      <vt:lpstr>Презентация Microsoft PowerPoint</vt:lpstr>
      <vt:lpstr>Holidays in the USA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Zalman</dc:creator>
  <cp:lastModifiedBy>000</cp:lastModifiedBy>
  <cp:revision>6</cp:revision>
  <dcterms:created xsi:type="dcterms:W3CDTF">2019-12-15T09:25:36Z</dcterms:created>
  <dcterms:modified xsi:type="dcterms:W3CDTF">2019-12-25T12:48:04Z</dcterms:modified>
</cp:coreProperties>
</file>