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73" r:id="rId3"/>
    <p:sldId id="275" r:id="rId4"/>
    <p:sldId id="270" r:id="rId5"/>
    <p:sldId id="267" r:id="rId6"/>
    <p:sldId id="268" r:id="rId7"/>
    <p:sldId id="274" r:id="rId8"/>
    <p:sldId id="256" r:id="rId9"/>
    <p:sldId id="271" r:id="rId10"/>
    <p:sldId id="27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797" autoAdjust="0"/>
  </p:normalViewPr>
  <p:slideViewPr>
    <p:cSldViewPr>
      <p:cViewPr varScale="1">
        <p:scale>
          <a:sx n="73" d="100"/>
          <a:sy n="73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0A1234-EDE2-4D4A-890E-5F376E6E816A}" type="datetimeFigureOut">
              <a:rPr lang="ru-RU" smtClean="0"/>
              <a:t>13.10.2019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D1BEF20-D0A8-445B-AC69-60697454822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7989"/>
            <a:ext cx="9684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chemeClr val="accent1"/>
                </a:solidFill>
              </a:rPr>
              <a:t>муниципальное бюджетное дошкольное образовательное учреждение «Детский сад №1»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1556792"/>
            <a:ext cx="619268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Построение развивающей предметно-пространственной среды на участке.</a:t>
            </a:r>
          </a:p>
          <a:p>
            <a:pPr algn="ctr"/>
            <a:endParaRPr lang="ru-RU" sz="3600" b="1" dirty="0">
              <a:solidFill>
                <a:srgbClr val="002060"/>
              </a:solidFill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                     </a:t>
            </a:r>
            <a:r>
              <a:rPr lang="ru-RU" sz="2000" b="1" dirty="0" smtClean="0">
                <a:solidFill>
                  <a:schemeClr val="accent1"/>
                </a:solidFill>
              </a:rPr>
              <a:t>Составитель: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                                      Сивакова Марина </a:t>
            </a:r>
            <a:r>
              <a:rPr lang="ru-RU" sz="2000" b="1" dirty="0" err="1" smtClean="0">
                <a:solidFill>
                  <a:schemeClr val="accent1"/>
                </a:solidFill>
              </a:rPr>
              <a:t>Викентьевна</a:t>
            </a:r>
            <a:endParaRPr lang="ru-RU" sz="2000" b="1" dirty="0" smtClean="0">
              <a:solidFill>
                <a:schemeClr val="accent1"/>
              </a:solidFill>
            </a:endParaRPr>
          </a:p>
          <a:p>
            <a:pPr algn="ctr"/>
            <a:endParaRPr lang="ru-RU" b="1" dirty="0" smtClean="0">
              <a:solidFill>
                <a:schemeClr val="accent1"/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Красноярск 2019</a:t>
            </a: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68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2132856"/>
            <a:ext cx="6552728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</a:rPr>
              <a:t>Спасибо за внимание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3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8" name="Picture 4" descr="E:\участок\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357987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участок\20180322_180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92696"/>
            <a:ext cx="331236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0223" y="29815"/>
            <a:ext cx="3059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Наш участок зимой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1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E:\участок\20180322_175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339" y="404664"/>
            <a:ext cx="47938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20190131_115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296" y="3429000"/>
            <a:ext cx="4820870" cy="28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участок\20161220_1125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1" y="836712"/>
            <a:ext cx="323113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5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81" y="3427498"/>
            <a:ext cx="4147727" cy="232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92696"/>
            <a:ext cx="423700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7846"/>
            <a:ext cx="3605127" cy="273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3490" y="147990"/>
            <a:ext cx="3227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Наш </a:t>
            </a:r>
            <a:r>
              <a:rPr lang="ru-RU" sz="2400" b="1" dirty="0" smtClean="0">
                <a:solidFill>
                  <a:srgbClr val="00FF00"/>
                </a:solidFill>
              </a:rPr>
              <a:t>участок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3300"/>
                </a:solidFill>
              </a:rPr>
              <a:t>осенью</a:t>
            </a:r>
            <a:endParaRPr lang="ru-RU" sz="2400" b="1" dirty="0">
              <a:solidFill>
                <a:srgbClr val="FF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9891" y="796062"/>
            <a:ext cx="2855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Наблюдаем за листь</a:t>
            </a:r>
            <a:r>
              <a:rPr lang="ru-RU" dirty="0" smtClean="0">
                <a:solidFill>
                  <a:srgbClr val="FF3300"/>
                </a:solidFill>
              </a:rPr>
              <a:t>ями</a:t>
            </a:r>
            <a:endParaRPr lang="ru-RU" dirty="0">
              <a:solidFill>
                <a:srgbClr val="FF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5980" y="5350535"/>
            <a:ext cx="2918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Собираем семена цветов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5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448049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45" y="3861048"/>
            <a:ext cx="4355976" cy="245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91004"/>
            <a:ext cx="38884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5101" y="116632"/>
            <a:ext cx="3668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        Весенний участок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7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74" y="3212976"/>
            <a:ext cx="4752528" cy="267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332656"/>
            <a:ext cx="4536504" cy="254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27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548678"/>
            <a:ext cx="4224470" cy="25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3401006"/>
            <a:ext cx="4328481" cy="286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43" y="548679"/>
            <a:ext cx="3351857" cy="57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55657"/>
            <a:ext cx="304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Наш участок летом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636"/>
            <a:ext cx="4286670" cy="241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3024336" cy="502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14941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923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6712"/>
            <a:ext cx="554861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74502"/>
            <a:ext cx="3744416" cy="226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7519"/>
            <a:ext cx="3960440" cy="23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1352" y="74672"/>
            <a:ext cx="451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Наш физкультурный участок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48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78</TotalTime>
  <Words>53</Words>
  <Application>Microsoft Office PowerPoint</Application>
  <PresentationFormat>Экран (4:3)</PresentationFormat>
  <Paragraphs>22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Справедливость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2019-10-13T15:08:10Z</dcterms:created>
  <dcterms:modified xsi:type="dcterms:W3CDTF">2019-10-13T16:26:58Z</dcterms:modified>
</cp:coreProperties>
</file>