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6" r:id="rId2"/>
    <p:sldId id="263" r:id="rId3"/>
    <p:sldId id="275" r:id="rId4"/>
    <p:sldId id="264" r:id="rId5"/>
    <p:sldId id="267" r:id="rId6"/>
    <p:sldId id="279" r:id="rId7"/>
    <p:sldId id="280" r:id="rId8"/>
    <p:sldId id="281" r:id="rId9"/>
    <p:sldId id="282" r:id="rId10"/>
    <p:sldId id="283" r:id="rId11"/>
    <p:sldId id="277" r:id="rId12"/>
    <p:sldId id="278" r:id="rId13"/>
    <p:sldId id="293" r:id="rId14"/>
    <p:sldId id="300" r:id="rId15"/>
    <p:sldId id="284" r:id="rId16"/>
    <p:sldId id="288" r:id="rId17"/>
    <p:sldId id="286" r:id="rId18"/>
    <p:sldId id="289" r:id="rId19"/>
    <p:sldId id="290" r:id="rId20"/>
    <p:sldId id="298" r:id="rId21"/>
    <p:sldId id="299" r:id="rId22"/>
    <p:sldId id="262" r:id="rId23"/>
    <p:sldId id="287" r:id="rId24"/>
    <p:sldId id="294" r:id="rId25"/>
    <p:sldId id="301" r:id="rId2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00000"/>
    <a:srgbClr val="800000"/>
    <a:srgbClr val="007000"/>
    <a:srgbClr val="0042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249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2A3BC-D6A2-43B7-8599-606A6F20EA92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06944-7795-487F-867E-3F7613516B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D91E6-53EE-41CD-8F96-91E979A088B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D91E6-53EE-41CD-8F96-91E979A088B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0F2D3-35F0-4E0A-A439-5EDAF2EF7E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6714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C947D-AA2A-41D6-AF24-BC4DD4F677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9993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7000E-1F4E-4320-BD92-3CF12D51D8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9382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27983-71D0-4107-9E1F-780C58A5FE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7524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2E972-5A2D-40B1-8B52-5F85C9BD64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9684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27662-9EE0-4C2D-8BCD-7DD6F73929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6225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D51FF-0627-4897-B558-14F1AD82CC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4734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9368A-DC61-4BB5-AF77-FB5C0E5F4D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283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B4675-BA1D-437D-9CB9-1140869936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6036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39F7F-CC25-4C5C-860F-9C22D969DD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9524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A0735-4529-43DC-878A-6233F435A4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2327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F7C2BB-065F-4B31-AF8E-4E40FBF550A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5432" y="357166"/>
            <a:ext cx="6381328" cy="3857652"/>
          </a:xfrm>
        </p:spPr>
        <p:txBody>
          <a:bodyPr/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4400" b="1" i="1" dirty="0" smtClean="0">
                <a:solidFill>
                  <a:srgbClr val="B00000"/>
                </a:solidFill>
              </a:rPr>
              <a:t>Они были </a:t>
            </a:r>
            <a:br>
              <a:rPr lang="ru-RU" sz="4400" b="1" i="1" dirty="0" smtClean="0">
                <a:solidFill>
                  <a:srgbClr val="B00000"/>
                </a:solidFill>
              </a:rPr>
            </a:br>
            <a:r>
              <a:rPr lang="ru-RU" sz="4400" b="1" i="1" dirty="0" smtClean="0">
                <a:solidFill>
                  <a:srgbClr val="B00000"/>
                </a:solidFill>
              </a:rPr>
              <a:t>на войне…..!</a:t>
            </a:r>
            <a:r>
              <a:rPr lang="ru-RU" sz="4400" b="1" i="1" dirty="0">
                <a:solidFill>
                  <a:srgbClr val="B00000"/>
                </a:solidFill>
              </a:rPr>
              <a:t/>
            </a:r>
            <a:br>
              <a:rPr lang="ru-RU" sz="4400" b="1" i="1" dirty="0">
                <a:solidFill>
                  <a:srgbClr val="B00000"/>
                </a:solidFill>
              </a:rPr>
            </a:br>
            <a:endParaRPr lang="ru-RU" sz="4400" b="1" i="1" dirty="0">
              <a:solidFill>
                <a:srgbClr val="B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000504"/>
            <a:ext cx="5072098" cy="252484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rgbClr val="800000"/>
                </a:solidFill>
              </a:rPr>
              <a:t>			</a:t>
            </a:r>
            <a:r>
              <a:rPr lang="ru-RU" sz="2000" dirty="0" smtClean="0">
                <a:solidFill>
                  <a:srgbClr val="800000"/>
                </a:solidFill>
              </a:rPr>
              <a:t> Подготовила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800000"/>
                </a:solidFill>
              </a:rPr>
              <a:t>			воспитатель:</a:t>
            </a:r>
            <a:endParaRPr lang="ru-RU" sz="2000" dirty="0" smtClean="0">
              <a:solidFill>
                <a:srgbClr val="800000"/>
              </a:solidFill>
            </a:endParaRPr>
          </a:p>
          <a:p>
            <a:r>
              <a:rPr lang="ru-RU" sz="2000" dirty="0" smtClean="0">
                <a:solidFill>
                  <a:srgbClr val="800000"/>
                </a:solidFill>
              </a:rPr>
              <a:t>			Н.А. Китаева</a:t>
            </a:r>
            <a:endParaRPr lang="ru-RU" sz="2000" dirty="0">
              <a:solidFill>
                <a:srgbClr val="800000"/>
              </a:solidFill>
            </a:endParaRPr>
          </a:p>
          <a:p>
            <a:endParaRPr lang="ru-RU" sz="2000" b="1" i="1" dirty="0" smtClean="0">
              <a:solidFill>
                <a:srgbClr val="800000"/>
              </a:solidFill>
            </a:endParaRPr>
          </a:p>
          <a:p>
            <a:endParaRPr lang="ru-RU" sz="2000" b="1" i="1" dirty="0" smtClean="0">
              <a:solidFill>
                <a:srgbClr val="800000"/>
              </a:solidFill>
            </a:endParaRPr>
          </a:p>
          <a:p>
            <a:r>
              <a:rPr lang="ru-RU" sz="2000" b="1" i="1" dirty="0" smtClean="0">
                <a:solidFill>
                  <a:srgbClr val="800000"/>
                </a:solidFill>
              </a:rPr>
              <a:t>Саранск - 2020</a:t>
            </a:r>
            <a:endParaRPr lang="ru-RU" sz="2000" b="1" i="1" dirty="0" smtClean="0">
              <a:solidFill>
                <a:srgbClr val="800000"/>
              </a:solidFill>
            </a:endParaRPr>
          </a:p>
          <a:p>
            <a:endParaRPr lang="ru-RU" dirty="0"/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214414" y="357166"/>
            <a:ext cx="76438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№ 20 комбинированного вида»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2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1143000"/>
          </a:xfrm>
        </p:spPr>
        <p:txBody>
          <a:bodyPr/>
          <a:lstStyle/>
          <a:p>
            <a:r>
              <a:rPr lang="ru-RU" altLang="ru-RU" sz="2000" b="1" i="1" dirty="0" smtClean="0"/>
              <a:t>                                </a:t>
            </a:r>
            <a:r>
              <a:rPr lang="ru-RU" altLang="ru-RU" sz="2000" b="1" i="1" dirty="0" smtClean="0">
                <a:solidFill>
                  <a:srgbClr val="800000"/>
                </a:solidFill>
              </a:rPr>
              <a:t>Смотрите на награды, за ними человек … </a:t>
            </a:r>
            <a:br>
              <a:rPr lang="ru-RU" altLang="ru-RU" sz="2000" b="1" i="1" dirty="0" smtClean="0">
                <a:solidFill>
                  <a:srgbClr val="800000"/>
                </a:solidFill>
              </a:rPr>
            </a:br>
            <a:r>
              <a:rPr lang="ru-RU" altLang="ru-RU" sz="2000" b="1" i="1" dirty="0" smtClean="0">
                <a:solidFill>
                  <a:srgbClr val="800000"/>
                </a:solidFill>
              </a:rPr>
              <a:t>       	    Его любовь к стране, Отчизне </a:t>
            </a:r>
            <a:r>
              <a:rPr lang="ru-RU" altLang="ru-RU" sz="2000" dirty="0" smtClean="0">
                <a:solidFill>
                  <a:srgbClr val="800000"/>
                </a:solidFill>
              </a:rPr>
              <a:t>…</a:t>
            </a:r>
            <a:endParaRPr lang="ru-RU" sz="2000" b="1" i="1" dirty="0">
              <a:solidFill>
                <a:srgbClr val="800000"/>
              </a:solidFill>
            </a:endParaRPr>
          </a:p>
        </p:txBody>
      </p:sp>
      <p:pic>
        <p:nvPicPr>
          <p:cNvPr id="7170" name="Picture 2" descr="D:\рабочий стол\СТАРШАЯ\БАЛАНДИНА\удостов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500174"/>
            <a:ext cx="4857784" cy="4572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16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1143000"/>
          </a:xfrm>
        </p:spPr>
        <p:txBody>
          <a:bodyPr/>
          <a:lstStyle/>
          <a:p>
            <a:r>
              <a:rPr lang="ru-RU" altLang="ru-RU" sz="2000" b="1" i="1" dirty="0" smtClean="0"/>
              <a:t>		</a:t>
            </a:r>
            <a:endParaRPr lang="ru-RU" sz="40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714612" y="285728"/>
            <a:ext cx="6115064" cy="5768997"/>
          </a:xfrm>
        </p:spPr>
        <p:txBody>
          <a:bodyPr/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800000"/>
                </a:solidFill>
              </a:rPr>
              <a:t>Архивные документы:</a:t>
            </a:r>
            <a:endParaRPr lang="ru-RU" sz="2000" b="1" i="1" dirty="0">
              <a:solidFill>
                <a:srgbClr val="800000"/>
              </a:solidFill>
            </a:endParaRPr>
          </a:p>
        </p:txBody>
      </p:sp>
      <p:pic>
        <p:nvPicPr>
          <p:cNvPr id="6" name="Рисунок 5" descr="D:\рабочий стол\СТАРШАЯ\БАЛАНДИНА\ТАРАСОВ\тарасов2.JPG"/>
          <p:cNvPicPr/>
          <p:nvPr/>
        </p:nvPicPr>
        <p:blipFill>
          <a:blip r:embed="rId2" cstate="print"/>
          <a:srcRect t="18734" b="52014"/>
          <a:stretch>
            <a:fillRect/>
          </a:stretch>
        </p:blipFill>
        <p:spPr bwMode="auto">
          <a:xfrm>
            <a:off x="2714612" y="2928934"/>
            <a:ext cx="478634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рабочий стол\СТАРШАЯ\БАЛАНДИНА\ТАРАСОВ\тарасов.JPG"/>
          <p:cNvPicPr/>
          <p:nvPr/>
        </p:nvPicPr>
        <p:blipFill>
          <a:blip r:embed="rId3" cstate="print"/>
          <a:srcRect l="14027" t="29222" r="15019" b="38373"/>
          <a:stretch>
            <a:fillRect/>
          </a:stretch>
        </p:blipFill>
        <p:spPr bwMode="auto">
          <a:xfrm>
            <a:off x="3071802" y="785794"/>
            <a:ext cx="54292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рабочий стол\СТАРШАЯ\БАЛАНДИНА\ТАРАСОВ\тарасов3.JPG"/>
          <p:cNvPicPr/>
          <p:nvPr/>
        </p:nvPicPr>
        <p:blipFill>
          <a:blip r:embed="rId4" cstate="print"/>
          <a:srcRect l="12904" t="25352" r="13928" b="17840"/>
          <a:stretch>
            <a:fillRect/>
          </a:stretch>
        </p:blipFill>
        <p:spPr bwMode="auto">
          <a:xfrm>
            <a:off x="3929058" y="4929198"/>
            <a:ext cx="4775516" cy="155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016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71736" y="428604"/>
            <a:ext cx="6115064" cy="5697559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/>
              <a:t>                            </a:t>
            </a:r>
            <a:r>
              <a:rPr lang="ru-RU" sz="2000" b="1" i="1" dirty="0" smtClean="0">
                <a:solidFill>
                  <a:srgbClr val="800000"/>
                </a:solidFill>
              </a:rPr>
              <a:t>Архивные документы:</a:t>
            </a:r>
            <a:endParaRPr lang="ru-RU" sz="2000" b="1" i="1" dirty="0">
              <a:solidFill>
                <a:srgbClr val="800000"/>
              </a:solidFill>
            </a:endParaRPr>
          </a:p>
        </p:txBody>
      </p:sp>
      <p:pic>
        <p:nvPicPr>
          <p:cNvPr id="8" name="Рисунок 7" descr="D:\рабочий стол\СТАРШАЯ\БАЛАНДИНА\ТАРАСОВ\тарасов1.JPG"/>
          <p:cNvPicPr/>
          <p:nvPr/>
        </p:nvPicPr>
        <p:blipFill>
          <a:blip r:embed="rId2" cstate="print"/>
          <a:srcRect l="4367" t="16751" b="17204"/>
          <a:stretch>
            <a:fillRect/>
          </a:stretch>
        </p:blipFill>
        <p:spPr bwMode="auto">
          <a:xfrm>
            <a:off x="3786182" y="928670"/>
            <a:ext cx="471490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016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71736" y="428604"/>
            <a:ext cx="6115064" cy="5697559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/>
              <a:t>                            </a:t>
            </a:r>
            <a:endParaRPr lang="ru-RU" sz="2000" b="1" i="1" dirty="0">
              <a:solidFill>
                <a:srgbClr val="800000"/>
              </a:solidFill>
            </a:endParaRPr>
          </a:p>
        </p:txBody>
      </p:sp>
      <p:pic>
        <p:nvPicPr>
          <p:cNvPr id="5" name="Picture 3" descr="D:\рабочий стол\СТАРШАЯ\БАЛАНДИНА\ТАРАСОВ\БАЛАНДИН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785794"/>
            <a:ext cx="2928958" cy="4500594"/>
          </a:xfrm>
          <a:prstGeom prst="rect">
            <a:avLst/>
          </a:prstGeom>
          <a:noFill/>
        </p:spPr>
      </p:pic>
      <p:pic>
        <p:nvPicPr>
          <p:cNvPr id="6" name="Picture 2" descr="D:\рабочий стол\СТАРШАЯ\БАЛАНДИНА\ТАРАСОВ\БАЛАНДИН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857364"/>
            <a:ext cx="2786082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16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71480"/>
            <a:ext cx="6923112" cy="1500198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            </a:t>
            </a:r>
            <a:endParaRPr lang="ru-RU" sz="2800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428860" y="0"/>
            <a:ext cx="6257940" cy="6429396"/>
          </a:xfrm>
        </p:spPr>
        <p:txBody>
          <a:bodyPr/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altLang="ru-RU" sz="2000" b="1" i="1" dirty="0" smtClean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altLang="ru-RU" sz="2400" b="1" i="1" dirty="0" smtClean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altLang="ru-RU" sz="2400" b="1" i="1" dirty="0" smtClean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altLang="ru-RU" sz="2400" b="1" i="1" dirty="0" smtClean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altLang="ru-RU" sz="2400" b="1" i="1" dirty="0" smtClean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altLang="ru-RU" sz="2400" b="1" i="1" dirty="0" smtClean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000" algn="ctr">
              <a:spcBef>
                <a:spcPts val="0"/>
              </a:spcBef>
              <a:buNone/>
            </a:pPr>
            <a:endParaRPr lang="ru-RU" altLang="ru-RU" sz="2000" b="1" i="1" dirty="0" smtClean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0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2400" b="1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Воспитанница </a:t>
            </a:r>
            <a:r>
              <a:rPr lang="ru-RU" altLang="ru-RU" sz="2400" b="1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старшей  группы № 8</a:t>
            </a:r>
          </a:p>
          <a:p>
            <a:pPr marL="0" indent="4500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2400" b="1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Ефимова Арина</a:t>
            </a:r>
          </a:p>
          <a:p>
            <a:pPr marL="0" indent="4500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2400" b="1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Рассказала о своих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2400" b="1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прадедушке </a:t>
            </a:r>
            <a:r>
              <a:rPr lang="ru-RU" altLang="ru-RU" sz="2400" b="1" i="1" dirty="0" err="1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Ледневе</a:t>
            </a:r>
            <a:r>
              <a:rPr lang="ru-RU" altLang="ru-RU" sz="2400" b="1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 Максиме Васильевиче,  	боевой подруге и прабабушке 		    </a:t>
            </a:r>
            <a:r>
              <a:rPr lang="ru-RU" altLang="ru-RU" sz="2400" b="1" i="1" dirty="0" err="1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Ледневой</a:t>
            </a:r>
            <a:r>
              <a:rPr lang="ru-RU" altLang="ru-RU" sz="2400" b="1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 Любови Дмитриевне</a:t>
            </a:r>
            <a:br>
              <a:rPr lang="ru-RU" altLang="ru-RU" sz="2400" b="1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b="1" i="1" dirty="0" smtClean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5140" y="500042"/>
            <a:ext cx="1924050" cy="203835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428861" y="500042"/>
            <a:ext cx="2071702" cy="21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9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7884" y="-214338"/>
            <a:ext cx="2857520" cy="6429396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endParaRPr lang="ru-RU" sz="1600" b="1" i="1" dirty="0" smtClean="0"/>
          </a:p>
          <a:p>
            <a:pPr marL="0" indent="450000" algn="just">
              <a:spcBef>
                <a:spcPts val="0"/>
              </a:spcBef>
              <a:buNone/>
            </a:pPr>
            <a:endParaRPr lang="ru-RU" sz="1600" b="1" i="1" dirty="0" smtClean="0"/>
          </a:p>
          <a:p>
            <a:pPr marL="0" indent="450000" algn="just">
              <a:spcBef>
                <a:spcPts val="0"/>
              </a:spcBef>
              <a:buNone/>
            </a:pPr>
            <a:endParaRPr lang="ru-RU" sz="1600" b="1" i="1" dirty="0" smtClean="0"/>
          </a:p>
          <a:p>
            <a:pPr marL="0" indent="450000" algn="just">
              <a:spcBef>
                <a:spcPts val="0"/>
              </a:spcBef>
              <a:buNone/>
            </a:pPr>
            <a:endParaRPr lang="ru-RU" sz="1600" b="1" i="1" dirty="0" smtClean="0"/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400" b="1" i="1" dirty="0" smtClean="0"/>
              <a:t> 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i="1" dirty="0" smtClean="0"/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B00000"/>
                </a:solidFill>
              </a:rPr>
              <a:t>Мой прадед по линии мамы, </a:t>
            </a:r>
            <a:r>
              <a:rPr lang="ru-RU" sz="2000" b="1" i="1" dirty="0" err="1" smtClean="0">
                <a:solidFill>
                  <a:srgbClr val="B00000"/>
                </a:solidFill>
              </a:rPr>
              <a:t>Леднев</a:t>
            </a:r>
            <a:r>
              <a:rPr lang="ru-RU" sz="2000" b="1" i="1" dirty="0" smtClean="0">
                <a:solidFill>
                  <a:srgbClr val="B00000"/>
                </a:solidFill>
              </a:rPr>
              <a:t> Максим Васильевич, 22 сентября 1919 года рождения. Родился и вырос в городе Иваново Ивановской области. Был призван в возрасте 20 лет и проходил службу в объединенной школе Амурской военной флотилия, был в звании старшина 1 статьи.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428604"/>
            <a:ext cx="521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r>
              <a:rPr lang="ru-RU" b="1" i="1" dirty="0" smtClean="0">
                <a:solidFill>
                  <a:srgbClr val="B00000"/>
                </a:solidFill>
              </a:rPr>
              <a:t>ЛЕДНЕВ МАКСИМ  ВАСИЛЬЕВИЧ</a:t>
            </a:r>
            <a:endParaRPr lang="ru-RU" dirty="0">
              <a:solidFill>
                <a:srgbClr val="B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5786454"/>
            <a:ext cx="135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B00000"/>
                </a:solidFill>
              </a:rPr>
              <a:t>1919 - 1983</a:t>
            </a:r>
            <a:endParaRPr lang="ru-RU" dirty="0">
              <a:solidFill>
                <a:srgbClr val="B00000"/>
              </a:solidFill>
            </a:endParaRPr>
          </a:p>
        </p:txBody>
      </p:sp>
      <p:pic>
        <p:nvPicPr>
          <p:cNvPr id="1027" name="Picture 3" descr="C:\Documents and Settings\user\Рабочий стол\ИЗОЛЯЦИЯ АПРЕЛЬ\ДЕДУШКИНА МЕДАЛЬ\ЕФИМОВА\фото ЛЕДНЕВ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214422"/>
            <a:ext cx="2714644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750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6050" y="-214338"/>
            <a:ext cx="5929354" cy="6143668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endParaRPr lang="ru-RU" sz="1600" b="1" i="1" dirty="0" smtClean="0"/>
          </a:p>
          <a:p>
            <a:pPr marL="0" indent="450000" algn="just">
              <a:spcBef>
                <a:spcPts val="0"/>
              </a:spcBef>
              <a:buNone/>
            </a:pPr>
            <a:endParaRPr lang="ru-RU" sz="1600" b="1" i="1" dirty="0" smtClean="0"/>
          </a:p>
          <a:p>
            <a:pPr marL="0" indent="450000" algn="just">
              <a:spcBef>
                <a:spcPts val="0"/>
              </a:spcBef>
              <a:buNone/>
            </a:pPr>
            <a:endParaRPr lang="ru-RU" sz="1600" b="1" i="1" dirty="0" smtClean="0"/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i="1" dirty="0" smtClean="0"/>
          </a:p>
        </p:txBody>
      </p:sp>
      <p:pic>
        <p:nvPicPr>
          <p:cNvPr id="7" name="Рисунок 6" descr="C:\Documents and Settings\user\Рабочий стол\ЕФИМОВА\Леднев1.JPG"/>
          <p:cNvPicPr/>
          <p:nvPr/>
        </p:nvPicPr>
        <p:blipFill>
          <a:blip r:embed="rId2"/>
          <a:srcRect t="2503" b="41007"/>
          <a:stretch>
            <a:fillRect/>
          </a:stretch>
        </p:blipFill>
        <p:spPr bwMode="auto">
          <a:xfrm>
            <a:off x="2928926" y="714356"/>
            <a:ext cx="571504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714744" y="5072074"/>
            <a:ext cx="4857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B00000"/>
                </a:solidFill>
              </a:rPr>
              <a:t>За свою службу получил награды: медаль «За боевые заслуги»; медаль «За победу над Германией в Великой Отечественной войне 1941 – 1945 гг.»; медаль «За победу над Японией». </a:t>
            </a: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286248" y="357166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800000"/>
                </a:solidFill>
              </a:rPr>
              <a:t>Архивные документы</a:t>
            </a:r>
            <a:endParaRPr lang="ru-RU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0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1143000"/>
          </a:xfrm>
        </p:spPr>
        <p:txBody>
          <a:bodyPr/>
          <a:lstStyle/>
          <a:p>
            <a:r>
              <a:rPr lang="ru-RU" altLang="ru-RU" sz="2000" b="1" i="1" dirty="0" smtClean="0"/>
              <a:t>		</a:t>
            </a:r>
            <a:endParaRPr lang="ru-RU" sz="40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71736" y="357166"/>
            <a:ext cx="6115064" cy="5768997"/>
          </a:xfrm>
        </p:spPr>
        <p:txBody>
          <a:bodyPr/>
          <a:lstStyle/>
          <a:p>
            <a:pPr algn="ctr">
              <a:buNone/>
            </a:pPr>
            <a:r>
              <a:rPr lang="ru-RU" sz="2000" b="1" i="1" dirty="0" smtClean="0"/>
              <a:t>                             </a:t>
            </a:r>
            <a:r>
              <a:rPr lang="ru-RU" sz="2000" b="1" i="1" dirty="0" smtClean="0">
                <a:solidFill>
                  <a:srgbClr val="800000"/>
                </a:solidFill>
              </a:rPr>
              <a:t>Архивные документы</a:t>
            </a:r>
            <a:endParaRPr lang="ru-RU" sz="2000" b="1" i="1" dirty="0">
              <a:solidFill>
                <a:srgbClr val="800000"/>
              </a:solidFill>
            </a:endParaRPr>
          </a:p>
        </p:txBody>
      </p:sp>
      <p:pic>
        <p:nvPicPr>
          <p:cNvPr id="1026" name="Picture 2" descr="C:\Documents and Settings\user\Рабочий стол\ЕФИМОВА\ЛЕДН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785794"/>
            <a:ext cx="5000660" cy="5643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16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1143000"/>
          </a:xfrm>
        </p:spPr>
        <p:txBody>
          <a:bodyPr/>
          <a:lstStyle/>
          <a:p>
            <a:r>
              <a:rPr lang="ru-RU" altLang="ru-RU" sz="2000" b="1" i="1" dirty="0" smtClean="0"/>
              <a:t>		</a:t>
            </a:r>
            <a:endParaRPr lang="ru-RU" sz="40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57818" y="357166"/>
            <a:ext cx="3328982" cy="6143668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1950" b="1" i="1" dirty="0" smtClean="0">
                <a:solidFill>
                  <a:srgbClr val="B00000"/>
                </a:solidFill>
              </a:rPr>
              <a:t>Хочется говорить не только о тех страшных событиях того времени, но еще о чем то светлом, что также было в жизни молодых солдат. На фронте мой прадедушка познакомился со своей будущей женой - моей прабабушкой, </a:t>
            </a:r>
            <a:r>
              <a:rPr lang="ru-RU" sz="1950" b="1" i="1" dirty="0" err="1" smtClean="0">
                <a:solidFill>
                  <a:srgbClr val="B00000"/>
                </a:solidFill>
              </a:rPr>
              <a:t>Крывенко</a:t>
            </a:r>
            <a:r>
              <a:rPr lang="ru-RU" sz="1950" b="1" i="1" dirty="0" smtClean="0">
                <a:solidFill>
                  <a:srgbClr val="B00000"/>
                </a:solidFill>
              </a:rPr>
              <a:t> Любовью Дмитриевной.  Она родилась 10 декабря 1920 года в Киевской области Украинской ССР, в городе Сквира. Поступила на службу в Амурскую обл., </a:t>
            </a:r>
            <a:r>
              <a:rPr lang="ru-RU" sz="1950" b="1" i="1" dirty="0" err="1" smtClean="0">
                <a:solidFill>
                  <a:srgbClr val="B00000"/>
                </a:solidFill>
              </a:rPr>
              <a:t>Хингано</a:t>
            </a:r>
            <a:r>
              <a:rPr lang="ru-RU" sz="1950" b="1" i="1" dirty="0" smtClean="0">
                <a:solidFill>
                  <a:srgbClr val="B00000"/>
                </a:solidFill>
              </a:rPr>
              <a:t> – </a:t>
            </a:r>
            <a:r>
              <a:rPr lang="ru-RU" sz="1950" b="1" i="1" dirty="0" err="1" smtClean="0">
                <a:solidFill>
                  <a:srgbClr val="B00000"/>
                </a:solidFill>
              </a:rPr>
              <a:t>Архаринский</a:t>
            </a:r>
            <a:r>
              <a:rPr lang="ru-RU" sz="1950" b="1" i="1" dirty="0" smtClean="0">
                <a:solidFill>
                  <a:srgbClr val="B00000"/>
                </a:solidFill>
              </a:rPr>
              <a:t> район 09.06.1942, окончила службу 11.03.1946 в звании старшего краснофлотец. </a:t>
            </a:r>
          </a:p>
          <a:p>
            <a:pPr algn="ctr">
              <a:buNone/>
            </a:pPr>
            <a:endParaRPr lang="ru-RU" sz="2000" b="1" i="1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528638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B00000"/>
                </a:solidFill>
              </a:rPr>
              <a:t>1920 – 1970</a:t>
            </a:r>
            <a:endParaRPr lang="ru-RU" b="1" dirty="0">
              <a:solidFill>
                <a:srgbClr val="B00000"/>
              </a:solidFill>
            </a:endParaRPr>
          </a:p>
        </p:txBody>
      </p:sp>
      <p:pic>
        <p:nvPicPr>
          <p:cNvPr id="2052" name="Picture 4" descr="C:\Documents and Settings\user\Рабочий стол\ИЗОЛЯЦИЯ АПРЕЛЬ\ДЕДУШКИНА МЕДАЛЬ\ЕФИМОВА\фото Ледневой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071546"/>
            <a:ext cx="2928958" cy="40005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57422" y="500042"/>
            <a:ext cx="2225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800000"/>
                </a:solidFill>
              </a:rPr>
              <a:t>БОЕВАЯ ПОДРУГА</a:t>
            </a:r>
            <a:endParaRPr lang="ru-RU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6311054"/>
          </a:xfrm>
        </p:spPr>
        <p:txBody>
          <a:bodyPr/>
          <a:lstStyle/>
          <a:p>
            <a:r>
              <a:rPr lang="ru-RU" altLang="ru-RU" sz="2000" b="1" i="1" dirty="0" smtClean="0"/>
              <a:t>		</a:t>
            </a:r>
            <a:endParaRPr lang="ru-RU" sz="40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488" y="0"/>
            <a:ext cx="5786478" cy="6500834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endParaRPr lang="ru-RU" sz="2000" b="1" i="1" dirty="0" smtClean="0">
              <a:solidFill>
                <a:srgbClr val="B00000"/>
              </a:solidFill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B00000"/>
              </a:solidFill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B00000"/>
              </a:solidFill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B00000"/>
              </a:solidFill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400" b="1" i="1" dirty="0" smtClean="0">
              <a:solidFill>
                <a:srgbClr val="B00000"/>
              </a:solidFill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i="1" dirty="0" smtClean="0">
              <a:solidFill>
                <a:srgbClr val="B00000"/>
              </a:solidFill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i="1" dirty="0" smtClean="0">
              <a:solidFill>
                <a:srgbClr val="B00000"/>
              </a:solidFill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B00000"/>
                </a:solidFill>
              </a:rPr>
              <a:t>	Прадедушка и прабабушка всю войну служили вместе и победу встретили вместе . 	Демобилизовались только в 1946 году и    переехали жить в родной город прабабушки – в город Сквира. Вскоре они поженились. У них родилось двое сыновей, младший сын, </a:t>
            </a:r>
            <a:r>
              <a:rPr lang="ru-RU" sz="2000" b="1" i="1" dirty="0" err="1" smtClean="0">
                <a:solidFill>
                  <a:srgbClr val="B00000"/>
                </a:solidFill>
              </a:rPr>
              <a:t>Леднев</a:t>
            </a:r>
            <a:r>
              <a:rPr lang="ru-RU" sz="2000" b="1" i="1" dirty="0" smtClean="0">
                <a:solidFill>
                  <a:srgbClr val="B00000"/>
                </a:solidFill>
              </a:rPr>
              <a:t> Александр Максимович - это мой </a:t>
            </a:r>
            <a:r>
              <a:rPr lang="ru-RU" sz="2000" b="1" i="1" dirty="0" smtClean="0">
                <a:solidFill>
                  <a:srgbClr val="B00000"/>
                </a:solidFill>
              </a:rPr>
              <a:t>прадедушка </a:t>
            </a:r>
            <a:r>
              <a:rPr lang="ru-RU" sz="2000" b="1" i="1" dirty="0" smtClean="0">
                <a:solidFill>
                  <a:srgbClr val="B00000"/>
                </a:solidFill>
              </a:rPr>
              <a:t>по маминой линии. Прадедушка был художником в местом журнале, а прабабушка работала на швейной фабрике. На Украине они прожили всю свою жизнь. 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B00000"/>
                </a:solidFill>
              </a:rPr>
              <a:t>   Прабабушка умерла в 1970 году,    	прадедушка умер в 1983 году</a:t>
            </a:r>
            <a:r>
              <a:rPr lang="ru-RU" sz="2000" dirty="0" smtClean="0"/>
              <a:t>.</a:t>
            </a:r>
          </a:p>
          <a:p>
            <a:pPr algn="ctr">
              <a:buNone/>
            </a:pPr>
            <a:endParaRPr lang="ru-RU" sz="2000" b="1" i="1" dirty="0">
              <a:solidFill>
                <a:srgbClr val="800000"/>
              </a:solidFill>
            </a:endParaRPr>
          </a:p>
        </p:txBody>
      </p:sp>
      <p:pic>
        <p:nvPicPr>
          <p:cNvPr id="6145" name="Picture 1" descr="C:\Documents and Settings\user\Рабочий стол\ИЗОЛЯЦИЯ АПРЕЛЬ\ДЕДУШКИНА МЕДАЛЬ\Побед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500042"/>
            <a:ext cx="3214710" cy="1643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16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57166"/>
            <a:ext cx="6923112" cy="1060472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            </a:t>
            </a:r>
            <a:endParaRPr lang="ru-RU" sz="2800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714612" y="428604"/>
            <a:ext cx="5972188" cy="5697559"/>
          </a:xfrm>
        </p:spPr>
        <p:txBody>
          <a:bodyPr/>
          <a:lstStyle/>
          <a:p>
            <a:pPr marL="0" lvl="0" indent="450000" algn="just" eaLnBrk="0" hangingPunct="0">
              <a:spcBef>
                <a:spcPct val="0"/>
              </a:spcBef>
              <a:buNone/>
            </a:pPr>
            <a:endParaRPr lang="ru-RU" sz="2000" b="1" i="1" dirty="0" smtClean="0"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  <a:p>
            <a:pPr marL="0" lvl="0" indent="450000" algn="just" eaLnBrk="0" hangingPunct="0">
              <a:spcBef>
                <a:spcPct val="0"/>
              </a:spcBef>
              <a:buNone/>
            </a:pPr>
            <a:endParaRPr lang="ru-RU" sz="2000" b="1" i="1" dirty="0" smtClean="0"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  <a:p>
            <a:pPr marL="0" lvl="0" indent="450000" algn="just" eaLnBrk="0" hangingPunct="0">
              <a:spcBef>
                <a:spcPct val="0"/>
              </a:spcBef>
              <a:buNone/>
            </a:pPr>
            <a:endParaRPr lang="ru-RU" sz="2000" b="1" i="1" dirty="0" smtClean="0"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  <a:p>
            <a:pPr marL="0" lvl="0" indent="450000" algn="just" eaLnBrk="0" hangingPunct="0">
              <a:spcBef>
                <a:spcPct val="0"/>
              </a:spcBef>
              <a:buNone/>
            </a:pPr>
            <a:r>
              <a:rPr lang="ru-RU" sz="2000" b="1" i="1" dirty="0" smtClean="0">
                <a:solidFill>
                  <a:srgbClr val="B00000"/>
                </a:solidFill>
                <a:ea typeface="Times New Roman" pitchFamily="18" charset="0"/>
                <a:cs typeface="Times New Roman" pitchFamily="18" charset="0"/>
              </a:rPr>
              <a:t>Великая Отечественная война в России заглянула во все дома и семьи. Не все стали героями, в прямом значении этого слова, однако в каждой семье есть свои герои, которые сражались с врагом, как на фронте, так и в тылу. Истории их подвига важно сохранить, передать из поколения в поколения. 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altLang="ru-RU" sz="2000" b="1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В этом году мы будем отмечать особенный  день  Победы,  юбилейный   -            75 – </a:t>
            </a:r>
            <a:r>
              <a:rPr lang="ru-RU" altLang="ru-RU" sz="2000" b="1" i="1" dirty="0" err="1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летие</a:t>
            </a:r>
            <a:r>
              <a:rPr lang="ru-RU" altLang="ru-RU" sz="2000" b="1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  Великой Победы!  В преддверии этой даты мы. воспитатели старшей группы № 8, попросили родителей и детей группы рассказать о родственниках, которые воевали в Великую Отечественную войну. </a:t>
            </a:r>
          </a:p>
          <a:p>
            <a:pPr marL="0" lvl="0" indent="450000" algn="just" eaLnBrk="0" hangingPunct="0">
              <a:spcBef>
                <a:spcPct val="0"/>
              </a:spcBef>
              <a:buNone/>
            </a:pPr>
            <a:endParaRPr lang="ru-RU" sz="2000" b="1" i="1" dirty="0" smtClean="0">
              <a:solidFill>
                <a:srgbClr val="B00000"/>
              </a:solidFill>
              <a:cs typeface="Arial" pitchFamily="34" charset="0"/>
            </a:endParaRP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500042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 smtClean="0">
                <a:solidFill>
                  <a:srgbClr val="B00000"/>
                </a:solidFill>
              </a:rPr>
              <a:t>Жива ваша память, солдаты,                                                                    Бессмертна она на века! </a:t>
            </a:r>
            <a:endParaRPr lang="ru-RU" dirty="0">
              <a:solidFill>
                <a:srgbClr val="B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9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2857488" y="500042"/>
            <a:ext cx="6000792" cy="5286412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980728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000" dirty="0" smtClean="0"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571480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B00000"/>
                </a:solidFill>
              </a:rPr>
              <a:t>Салют Победы</a:t>
            </a:r>
            <a:endParaRPr lang="ru-RU" sz="2000" b="1" i="1" dirty="0">
              <a:solidFill>
                <a:srgbClr val="B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70" y="6000768"/>
            <a:ext cx="2880320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err="1" smtClean="0">
                <a:solidFill>
                  <a:srgbClr val="B00000"/>
                </a:solidFill>
              </a:rPr>
              <a:t>Баландина</a:t>
            </a:r>
            <a:r>
              <a:rPr lang="ru-RU" sz="2000" i="1" dirty="0" smtClean="0">
                <a:solidFill>
                  <a:srgbClr val="B00000"/>
                </a:solidFill>
              </a:rPr>
              <a:t> Евгения</a:t>
            </a:r>
            <a:endParaRPr lang="ru-RU" sz="2000" i="1" dirty="0">
              <a:solidFill>
                <a:srgbClr val="B00000"/>
              </a:solidFill>
            </a:endParaRPr>
          </a:p>
        </p:txBody>
      </p:sp>
      <p:pic>
        <p:nvPicPr>
          <p:cNvPr id="36867" name="Picture 3" descr="D:\рабочий стол\СТАРШАЯ\ДЕНЬ ПОБЕДЫ\САЛЮТ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357298"/>
            <a:ext cx="3500462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2857488" y="500042"/>
            <a:ext cx="6000792" cy="5286412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980728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000" dirty="0" smtClean="0"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571480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B00000"/>
                </a:solidFill>
              </a:rPr>
              <a:t>Гвоздики для  прадедушки</a:t>
            </a:r>
            <a:endParaRPr lang="ru-RU" sz="2000" b="1" i="1" dirty="0">
              <a:solidFill>
                <a:srgbClr val="B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70" y="6000768"/>
            <a:ext cx="2880320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B00000"/>
                </a:solidFill>
              </a:rPr>
              <a:t>Ефимова Арина</a:t>
            </a:r>
            <a:endParaRPr lang="ru-RU" sz="2000" i="1" dirty="0">
              <a:solidFill>
                <a:srgbClr val="B00000"/>
              </a:solidFill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4143372" y="1571612"/>
          <a:ext cx="3500462" cy="3857652"/>
        </p:xfrm>
        <a:graphic>
          <a:graphicData uri="http://schemas.openxmlformats.org/presentationml/2006/ole">
            <p:oleObj spid="_x0000_s37890" name="Acrobat Document" r:id="rId4" imgW="5508000" imgH="7128000" progId="AcroExch.Document.7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5929322" y="0"/>
            <a:ext cx="2786082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Мой прадедушка был на войне!</a:t>
            </a:r>
            <a:b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Он страну от врагов защищал,</a:t>
            </a:r>
            <a:b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И, когда все горело в огне,</a:t>
            </a:r>
            <a:b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Его ангел крылом укрывал.</a:t>
            </a:r>
            <a:b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Он геройски прошел всю войну</a:t>
            </a:r>
            <a:b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с Победой вернулся домой.</a:t>
            </a:r>
            <a:b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Я за мир благодарна ему</a:t>
            </a:r>
            <a:b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 горжусь, что прадед мой - герой!</a:t>
            </a:r>
            <a:br>
              <a:rPr kumimoji="0" lang="ru-RU" altLang="ru-RU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b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Я ни  разу не видела прадеда.</a:t>
            </a:r>
            <a:br>
              <a:rPr kumimoji="0" lang="ru-RU" altLang="ru-RU" b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b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 меня он не видел, не знал.</a:t>
            </a:r>
            <a:br>
              <a:rPr kumimoji="0" lang="ru-RU" altLang="ru-RU" b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b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Но со мной на параде Победы</a:t>
            </a:r>
            <a:br>
              <a:rPr kumimoji="0" lang="ru-RU" altLang="ru-RU" b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b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Он в "Бессмертном полку" прошагал!</a:t>
            </a:r>
            <a:endParaRPr kumimoji="0" lang="ru-RU" altLang="ru-RU" b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Documents and Settings\user\Рабочий стол\ЕФИМОВА\ЕФИМОВА АР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714356"/>
            <a:ext cx="314327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рабочий стол\СТАРШАЯ\БАЛАНДИНА\ТАРАСОВ\БАЛАНДИН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28604"/>
            <a:ext cx="2286016" cy="3571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43240" y="285728"/>
            <a:ext cx="3071834" cy="579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50" b="1" i="1" dirty="0" smtClean="0">
                <a:solidFill>
                  <a:srgbClr val="800000"/>
                </a:solidFill>
              </a:rPr>
              <a:t>В День Победы</a:t>
            </a:r>
          </a:p>
          <a:p>
            <a:r>
              <a:rPr lang="ru-RU" sz="1950" b="1" i="1" dirty="0" smtClean="0">
                <a:solidFill>
                  <a:srgbClr val="800000"/>
                </a:solidFill>
              </a:rPr>
              <a:t> Девятого мая</a:t>
            </a:r>
            <a:br>
              <a:rPr lang="ru-RU" sz="1950" b="1" i="1" dirty="0" smtClean="0">
                <a:solidFill>
                  <a:srgbClr val="800000"/>
                </a:solidFill>
              </a:rPr>
            </a:br>
            <a:r>
              <a:rPr lang="ru-RU" sz="1950" b="1" i="1" dirty="0" smtClean="0">
                <a:solidFill>
                  <a:srgbClr val="800000"/>
                </a:solidFill>
              </a:rPr>
              <a:t>Мы портреты героев несем.</a:t>
            </a:r>
            <a:br>
              <a:rPr lang="ru-RU" sz="1950" b="1" i="1" dirty="0" smtClean="0">
                <a:solidFill>
                  <a:srgbClr val="800000"/>
                </a:solidFill>
              </a:rPr>
            </a:br>
            <a:r>
              <a:rPr lang="ru-RU" sz="1950" b="1" i="1" dirty="0" smtClean="0">
                <a:solidFill>
                  <a:srgbClr val="800000"/>
                </a:solidFill>
              </a:rPr>
              <a:t>Высоко поднимаем,</a:t>
            </a:r>
          </a:p>
          <a:p>
            <a:r>
              <a:rPr lang="ru-RU" sz="1950" b="1" i="1" dirty="0" smtClean="0">
                <a:solidFill>
                  <a:srgbClr val="800000"/>
                </a:solidFill>
              </a:rPr>
              <a:t> как знамя,</a:t>
            </a:r>
            <a:br>
              <a:rPr lang="ru-RU" sz="1950" b="1" i="1" dirty="0" smtClean="0">
                <a:solidFill>
                  <a:srgbClr val="800000"/>
                </a:solidFill>
              </a:rPr>
            </a:br>
            <a:r>
              <a:rPr lang="ru-RU" sz="1950" b="1" i="1" dirty="0" smtClean="0">
                <a:solidFill>
                  <a:srgbClr val="800000"/>
                </a:solidFill>
              </a:rPr>
              <a:t>И во славу им песни поем.</a:t>
            </a:r>
            <a:br>
              <a:rPr lang="ru-RU" sz="1950" b="1" i="1" dirty="0" smtClean="0">
                <a:solidFill>
                  <a:srgbClr val="800000"/>
                </a:solidFill>
              </a:rPr>
            </a:br>
            <a:r>
              <a:rPr lang="ru-RU" sz="1950" b="1" i="1" dirty="0" smtClean="0">
                <a:solidFill>
                  <a:srgbClr val="800000"/>
                </a:solidFill>
              </a:rPr>
              <a:t>Они с нами, как будто живые,</a:t>
            </a:r>
            <a:br>
              <a:rPr lang="ru-RU" sz="1950" b="1" i="1" dirty="0" smtClean="0">
                <a:solidFill>
                  <a:srgbClr val="800000"/>
                </a:solidFill>
              </a:rPr>
            </a:br>
            <a:r>
              <a:rPr lang="ru-RU" sz="1950" b="1" i="1" dirty="0" smtClean="0">
                <a:solidFill>
                  <a:srgbClr val="800000"/>
                </a:solidFill>
              </a:rPr>
              <a:t>Возвратились с великой войны.</a:t>
            </a:r>
            <a:br>
              <a:rPr lang="ru-RU" sz="1950" b="1" i="1" dirty="0" smtClean="0">
                <a:solidFill>
                  <a:srgbClr val="800000"/>
                </a:solidFill>
              </a:rPr>
            </a:br>
            <a:r>
              <a:rPr lang="ru-RU" sz="1950" b="1" i="1" dirty="0" smtClean="0">
                <a:solidFill>
                  <a:srgbClr val="800000"/>
                </a:solidFill>
              </a:rPr>
              <a:t>Посмотрите, все лица святые</a:t>
            </a:r>
            <a:br>
              <a:rPr lang="ru-RU" sz="1950" b="1" i="1" dirty="0" smtClean="0">
                <a:solidFill>
                  <a:srgbClr val="800000"/>
                </a:solidFill>
              </a:rPr>
            </a:br>
            <a:r>
              <a:rPr lang="ru-RU" sz="1950" b="1" i="1" dirty="0" smtClean="0">
                <a:solidFill>
                  <a:srgbClr val="800000"/>
                </a:solidFill>
              </a:rPr>
              <a:t>У защитников нашей страны.</a:t>
            </a:r>
            <a:br>
              <a:rPr lang="ru-RU" sz="1950" b="1" i="1" dirty="0" smtClean="0">
                <a:solidFill>
                  <a:srgbClr val="800000"/>
                </a:solidFill>
              </a:rPr>
            </a:br>
            <a:r>
              <a:rPr lang="ru-RU" sz="1950" b="1" i="1" dirty="0" smtClean="0">
                <a:solidFill>
                  <a:srgbClr val="800000"/>
                </a:solidFill>
              </a:rPr>
              <a:t>Вы запомните - лица святые</a:t>
            </a:r>
            <a:br>
              <a:rPr lang="ru-RU" sz="1950" b="1" i="1" dirty="0" smtClean="0">
                <a:solidFill>
                  <a:srgbClr val="800000"/>
                </a:solidFill>
              </a:rPr>
            </a:br>
            <a:r>
              <a:rPr lang="ru-RU" sz="1950" b="1" i="1" dirty="0" smtClean="0">
                <a:solidFill>
                  <a:srgbClr val="800000"/>
                </a:solidFill>
              </a:rPr>
              <a:t>У защитников нашей страны</a:t>
            </a:r>
            <a:r>
              <a:rPr lang="ru-RU" sz="1950" i="1" dirty="0" smtClean="0">
                <a:solidFill>
                  <a:srgbClr val="800000"/>
                </a:solidFill>
              </a:rPr>
              <a:t>!</a:t>
            </a:r>
            <a:endParaRPr lang="ru-RU" sz="1950" i="1" dirty="0">
              <a:solidFill>
                <a:srgbClr val="800000"/>
              </a:solidFill>
            </a:endParaRPr>
          </a:p>
        </p:txBody>
      </p:sp>
      <p:pic>
        <p:nvPicPr>
          <p:cNvPr id="3074" name="Picture 2" descr="D:\рабочий стол\СТАРШАЯ\БАЛАНДИНА\ТАРАСОВ\БАЛАНДИН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429000"/>
            <a:ext cx="2428892" cy="3000396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ТАРАСОВ Б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714488"/>
            <a:ext cx="571504" cy="785818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ТАРАСОВ Б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357694"/>
            <a:ext cx="571504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3929066"/>
            <a:ext cx="50720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pPr indent="450000" algn="just"/>
            <a:endParaRPr lang="ru-RU" sz="2000" b="1" i="1" dirty="0" smtClean="0">
              <a:solidFill>
                <a:srgbClr val="B00000"/>
              </a:solidFill>
            </a:endParaRPr>
          </a:p>
          <a:p>
            <a:pPr indent="450000" algn="just"/>
            <a:endParaRPr lang="ru-RU" sz="2000" b="1" i="1" dirty="0" smtClean="0">
              <a:solidFill>
                <a:srgbClr val="B00000"/>
              </a:solidFill>
            </a:endParaRPr>
          </a:p>
          <a:p>
            <a:pPr indent="450000" algn="just"/>
            <a:r>
              <a:rPr lang="ru-RU" sz="2000" b="1" i="1" dirty="0" smtClean="0">
                <a:solidFill>
                  <a:srgbClr val="B00000"/>
                </a:solidFill>
              </a:rPr>
              <a:t>Мы помним! Мы гордимся! </a:t>
            </a:r>
          </a:p>
          <a:p>
            <a:pPr indent="450000" algn="just"/>
            <a:r>
              <a:rPr lang="ru-RU" sz="2000" b="1" i="1" dirty="0" smtClean="0">
                <a:solidFill>
                  <a:srgbClr val="B00000"/>
                </a:solidFill>
              </a:rPr>
              <a:t>История их жизни будет передаваться из поколения в поколение в семьях  </a:t>
            </a:r>
            <a:r>
              <a:rPr lang="ru-RU" sz="2000" b="1" i="1" dirty="0" err="1" smtClean="0">
                <a:solidFill>
                  <a:srgbClr val="B00000"/>
                </a:solidFill>
              </a:rPr>
              <a:t>Баландиных</a:t>
            </a:r>
            <a:r>
              <a:rPr lang="ru-RU" sz="2000" b="1" i="1" dirty="0" smtClean="0">
                <a:solidFill>
                  <a:srgbClr val="B00000"/>
                </a:solidFill>
              </a:rPr>
              <a:t> и Ефимовых!!</a:t>
            </a:r>
          </a:p>
          <a:p>
            <a:r>
              <a:rPr lang="ru-RU" sz="2000" dirty="0" smtClean="0"/>
              <a:t> </a:t>
            </a:r>
          </a:p>
        </p:txBody>
      </p:sp>
      <p:pic>
        <p:nvPicPr>
          <p:cNvPr id="2" name="Picture 2" descr="C:\Documents and Settings\user\Рабочий стол\ТАРАСОВ Б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28604"/>
            <a:ext cx="2643206" cy="3929090"/>
          </a:xfrm>
          <a:prstGeom prst="rect">
            <a:avLst/>
          </a:prstGeom>
          <a:noFill/>
        </p:spPr>
      </p:pic>
      <p:pic>
        <p:nvPicPr>
          <p:cNvPr id="3076" name="Picture 4" descr="C:\Documents and Settings\user\Рабочий стол\ИЗОЛЯЦИЯ АПРЕЛЬ\ДЕДУШКИНА МЕДАЛЬ\ЕФИМОВА\ЛЕДНЕВА Б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28604"/>
            <a:ext cx="2571768" cy="3857652"/>
          </a:xfrm>
          <a:prstGeom prst="rect">
            <a:avLst/>
          </a:prstGeom>
          <a:noFill/>
        </p:spPr>
      </p:pic>
      <p:pic>
        <p:nvPicPr>
          <p:cNvPr id="3078" name="Picture 6" descr="C:\Documents and Settings\user\Рабочий стол\ИЗОЛЯЦИЯ АПРЕЛЬ\ДЕДУШКИНА МЕДАЛЬ\ЕФИМОВА\ЛЕДНЕВ Б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000108"/>
            <a:ext cx="2500330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 descr="C:\Users\а\Desktop\спаси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571480"/>
            <a:ext cx="564360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71480"/>
            <a:ext cx="6923112" cy="1500198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            </a:t>
            </a:r>
            <a:endParaRPr lang="ru-RU" sz="2800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488" y="0"/>
            <a:ext cx="5972188" cy="6429396"/>
          </a:xfrm>
        </p:spPr>
        <p:txBody>
          <a:bodyPr/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altLang="ru-RU" sz="2000" b="1" i="1" dirty="0" smtClean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altLang="ru-RU" sz="2400" b="1" i="1" dirty="0" smtClean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altLang="ru-RU" sz="2400" b="1" i="1" dirty="0" smtClean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altLang="ru-RU" sz="2400" b="1" i="1" dirty="0" smtClean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altLang="ru-RU" sz="2400" b="1" i="1" dirty="0" smtClean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altLang="ru-RU" sz="2400" b="1" i="1" dirty="0" smtClean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altLang="ru-RU" sz="2000" b="1" i="1" dirty="0" smtClean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000" algn="ctr">
              <a:spcBef>
                <a:spcPts val="0"/>
              </a:spcBef>
              <a:buNone/>
            </a:pPr>
            <a:endParaRPr lang="ru-RU" altLang="ru-RU" sz="2000" b="1" i="1" dirty="0" smtClean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000" algn="ctr">
              <a:lnSpc>
                <a:spcPct val="150000"/>
              </a:lnSpc>
              <a:spcBef>
                <a:spcPts val="0"/>
              </a:spcBef>
              <a:buNone/>
            </a:pPr>
            <a:endParaRPr lang="ru-RU" altLang="ru-RU" sz="2400" b="1" i="1" dirty="0" smtClean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0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2400" b="1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Воспитанница </a:t>
            </a:r>
            <a:r>
              <a:rPr lang="ru-RU" altLang="ru-RU" sz="2400" b="1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старшей  группы № 8</a:t>
            </a:r>
          </a:p>
          <a:p>
            <a:pPr marL="0" indent="4500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2400" b="1" i="1" dirty="0" err="1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Баландина</a:t>
            </a:r>
            <a:r>
              <a:rPr lang="ru-RU" altLang="ru-RU" sz="2400" b="1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 Евгения </a:t>
            </a:r>
          </a:p>
          <a:p>
            <a:pPr marL="0" indent="4500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2400" b="1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Рассказала о своем прадедушке  </a:t>
            </a:r>
          </a:p>
          <a:p>
            <a:pPr marL="0" indent="4500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2400" b="1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Тарасове Иване Андреевиче </a:t>
            </a:r>
            <a:br>
              <a:rPr lang="ru-RU" altLang="ru-RU" sz="2400" b="1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b="1" i="1" dirty="0" smtClean="0">
              <a:solidFill>
                <a:srgbClr val="B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5140" y="500042"/>
            <a:ext cx="1924050" cy="2038350"/>
          </a:xfrm>
          <a:prstGeom prst="rect">
            <a:avLst/>
          </a:prstGeom>
        </p:spPr>
      </p:pic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285984" y="428604"/>
            <a:ext cx="2500330" cy="31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9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8" y="-214338"/>
            <a:ext cx="3000396" cy="6429396"/>
          </a:xfrm>
        </p:spPr>
        <p:txBody>
          <a:bodyPr/>
          <a:lstStyle/>
          <a:p>
            <a:pPr marL="0" indent="450000" algn="just">
              <a:spcBef>
                <a:spcPts val="0"/>
              </a:spcBef>
              <a:buNone/>
            </a:pPr>
            <a:endParaRPr lang="ru-RU" sz="1600" b="1" i="1" dirty="0" smtClean="0"/>
          </a:p>
          <a:p>
            <a:pPr marL="0" indent="450000" algn="just">
              <a:spcBef>
                <a:spcPts val="0"/>
              </a:spcBef>
              <a:buNone/>
            </a:pPr>
            <a:endParaRPr lang="ru-RU" sz="1600" b="1" i="1" dirty="0" smtClean="0"/>
          </a:p>
          <a:p>
            <a:pPr marL="0" indent="450000" algn="just">
              <a:spcBef>
                <a:spcPts val="0"/>
              </a:spcBef>
              <a:buNone/>
            </a:pPr>
            <a:endParaRPr lang="ru-RU" sz="1600" b="1" i="1" dirty="0" smtClean="0"/>
          </a:p>
          <a:p>
            <a:pPr marL="0" indent="450000" algn="just">
              <a:spcBef>
                <a:spcPts val="0"/>
              </a:spcBef>
              <a:buNone/>
            </a:pPr>
            <a:endParaRPr lang="ru-RU" sz="1600" b="1" i="1" dirty="0" smtClean="0"/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400" b="1" i="1" dirty="0" smtClean="0"/>
              <a:t> 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B00000"/>
                </a:solidFill>
              </a:rPr>
              <a:t>Мой </a:t>
            </a:r>
            <a:r>
              <a:rPr lang="ru-RU" sz="2000" b="1" i="1" dirty="0">
                <a:solidFill>
                  <a:srgbClr val="B00000"/>
                </a:solidFill>
              </a:rPr>
              <a:t>прадед по линии </a:t>
            </a:r>
            <a:r>
              <a:rPr lang="ru-RU" sz="2000" b="1" i="1" dirty="0" smtClean="0">
                <a:solidFill>
                  <a:srgbClr val="B00000"/>
                </a:solidFill>
              </a:rPr>
              <a:t>мамы Тарасов Иван Андреевич родился 23 октября 1923 в селе Лада </a:t>
            </a:r>
            <a:r>
              <a:rPr lang="ru-RU" sz="2000" b="1" i="1" dirty="0" err="1" smtClean="0">
                <a:solidFill>
                  <a:srgbClr val="B00000"/>
                </a:solidFill>
              </a:rPr>
              <a:t>Ичалковского</a:t>
            </a:r>
            <a:r>
              <a:rPr lang="ru-RU" sz="2000" b="1" i="1" dirty="0" smtClean="0">
                <a:solidFill>
                  <a:srgbClr val="B00000"/>
                </a:solidFill>
              </a:rPr>
              <a:t> района Мордовской АССР. 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B00000"/>
                </a:solidFill>
              </a:rPr>
              <a:t>В июне 1941 года  призван на службу </a:t>
            </a:r>
            <a:r>
              <a:rPr lang="ru-RU" sz="2000" b="1" i="1" dirty="0" err="1" smtClean="0">
                <a:solidFill>
                  <a:srgbClr val="B00000"/>
                </a:solidFill>
              </a:rPr>
              <a:t>Ладским</a:t>
            </a:r>
            <a:r>
              <a:rPr lang="ru-RU" sz="2000" b="1" i="1" dirty="0" smtClean="0">
                <a:solidFill>
                  <a:srgbClr val="B00000"/>
                </a:solidFill>
              </a:rPr>
              <a:t> РВК Мордовской АССР в возрасте  18 лет. Иван Андреевич, член ВЛКСМ, сержант, стрелок комендантского взвода. 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i="1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428604"/>
            <a:ext cx="5214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pPr algn="ctr"/>
            <a:r>
              <a:rPr lang="ru-RU" b="1" i="1" dirty="0" smtClean="0">
                <a:solidFill>
                  <a:srgbClr val="B00000"/>
                </a:solidFill>
              </a:rPr>
              <a:t>ТАРАСОВ ИВАН АНДРЕЕВИЧ</a:t>
            </a:r>
            <a:br>
              <a:rPr lang="ru-RU" b="1" i="1" dirty="0" smtClean="0">
                <a:solidFill>
                  <a:srgbClr val="B00000"/>
                </a:solidFill>
              </a:rPr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5500702"/>
            <a:ext cx="1566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B00000"/>
                </a:solidFill>
              </a:rPr>
              <a:t>(1923-2003</a:t>
            </a:r>
            <a:endParaRPr lang="ru-RU" dirty="0">
              <a:solidFill>
                <a:srgbClr val="B00000"/>
              </a:solidFill>
            </a:endParaRPr>
          </a:p>
        </p:txBody>
      </p:sp>
      <p:pic>
        <p:nvPicPr>
          <p:cNvPr id="7" name="Рисунок 6" descr="D:\рабочий стол\СТАРШАЯ\БАЛАНДИНА\ТАРАСОВ\ТАРАСОВ ФОТО.JPG"/>
          <p:cNvPicPr/>
          <p:nvPr/>
        </p:nvPicPr>
        <p:blipFill>
          <a:blip r:embed="rId2" cstate="print"/>
          <a:srcRect l="-1079" b="12060"/>
          <a:stretch>
            <a:fillRect/>
          </a:stretch>
        </p:blipFill>
        <p:spPr bwMode="auto">
          <a:xfrm>
            <a:off x="2786050" y="1142984"/>
            <a:ext cx="285752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750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71802" y="571480"/>
            <a:ext cx="5429288" cy="5929354"/>
          </a:xfrm>
        </p:spPr>
        <p:txBody>
          <a:bodyPr/>
          <a:lstStyle/>
          <a:p>
            <a:pPr marL="0" indent="450000" algn="just">
              <a:buNone/>
            </a:pPr>
            <a:r>
              <a:rPr lang="ru-RU" sz="2000" b="1" i="1" dirty="0" smtClean="0">
                <a:solidFill>
                  <a:srgbClr val="B00000"/>
                </a:solidFill>
              </a:rPr>
              <a:t>Награжден медалями «За взятие </a:t>
            </a:r>
            <a:r>
              <a:rPr lang="ru-RU" sz="2000" b="1" i="1" dirty="0" err="1" smtClean="0">
                <a:solidFill>
                  <a:srgbClr val="B00000"/>
                </a:solidFill>
              </a:rPr>
              <a:t>Кенингсберга</a:t>
            </a:r>
            <a:r>
              <a:rPr lang="ru-RU" sz="2000" b="1" i="1" dirty="0" smtClean="0">
                <a:solidFill>
                  <a:srgbClr val="B00000"/>
                </a:solidFill>
              </a:rPr>
              <a:t>», «За боевые заслуги», «За Победу над Германией в Великой Отечественной войне 1941 -1945 г.г».</a:t>
            </a:r>
          </a:p>
          <a:p>
            <a:pPr marL="0" indent="450000" algn="just">
              <a:buNone/>
            </a:pPr>
            <a:r>
              <a:rPr lang="ru-RU" sz="2000" b="1" i="1" dirty="0" smtClean="0">
                <a:solidFill>
                  <a:srgbClr val="B00000"/>
                </a:solidFill>
              </a:rPr>
              <a:t>Домой мой прадедушка вернулся не сразу, почти тридцать лет еще служил на границе Казахстана. 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B00000"/>
                </a:solidFill>
              </a:rPr>
              <a:t>В 1975 году вернулся в родную Мордовию, жил в Саранске, работал в Министерстве юстиции.</a:t>
            </a:r>
          </a:p>
          <a:p>
            <a:pPr marL="0" indent="450000" algn="just">
              <a:buNone/>
            </a:pPr>
            <a:r>
              <a:rPr lang="ru-RU" sz="2000" b="1" i="1" dirty="0" smtClean="0">
                <a:solidFill>
                  <a:srgbClr val="B00000"/>
                </a:solidFill>
              </a:rPr>
              <a:t>	Всю свою </a:t>
            </a:r>
            <a:r>
              <a:rPr lang="ru-RU" sz="2000" b="1" i="1" dirty="0" smtClean="0">
                <a:solidFill>
                  <a:srgbClr val="B00000"/>
                </a:solidFill>
              </a:rPr>
              <a:t>жизнь, </a:t>
            </a:r>
            <a:r>
              <a:rPr lang="ru-RU" sz="2000" b="1" i="1" dirty="0" smtClean="0">
                <a:solidFill>
                  <a:srgbClr val="B00000"/>
                </a:solidFill>
              </a:rPr>
              <a:t>мой прадедушка Иван Андреевич </a:t>
            </a:r>
            <a:r>
              <a:rPr lang="ru-RU" sz="2000" b="1" i="1" dirty="0" smtClean="0">
                <a:solidFill>
                  <a:srgbClr val="B00000"/>
                </a:solidFill>
              </a:rPr>
              <a:t>Тарасов, </a:t>
            </a:r>
            <a:r>
              <a:rPr lang="ru-RU" sz="2000" b="1" i="1" dirty="0" smtClean="0">
                <a:solidFill>
                  <a:srgbClr val="B00000"/>
                </a:solidFill>
              </a:rPr>
              <a:t>трудился честно и  пользовался безграничным авторитетом. Воспитал сына и двоих дочерей близняшек. Является примером для внуков и правнуков.</a:t>
            </a:r>
          </a:p>
          <a:p>
            <a:pPr marL="0" indent="450000" algn="just">
              <a:buNone/>
            </a:pPr>
            <a:r>
              <a:rPr lang="ru-RU" sz="2000" b="1" i="1" dirty="0" smtClean="0">
                <a:solidFill>
                  <a:srgbClr val="B00000"/>
                </a:solidFill>
              </a:rPr>
              <a:t>Умер Тарасов Иван Андреевич в 2003                              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000" dirty="0" smtClean="0">
                <a:solidFill>
                  <a:srgbClr val="B00000"/>
                </a:solidFill>
              </a:rPr>
              <a:t>       </a:t>
            </a:r>
            <a:r>
              <a:rPr lang="ru-RU" sz="2000" b="1" i="1" dirty="0" smtClean="0">
                <a:solidFill>
                  <a:srgbClr val="B00000"/>
                </a:solidFill>
              </a:rPr>
              <a:t>году.</a:t>
            </a:r>
            <a:endParaRPr lang="ru-RU" sz="2000" b="1" i="1" dirty="0">
              <a:solidFill>
                <a:srgbClr val="B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72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1143000"/>
          </a:xfrm>
        </p:spPr>
        <p:txBody>
          <a:bodyPr/>
          <a:lstStyle/>
          <a:p>
            <a:r>
              <a:rPr lang="ru-RU" altLang="ru-RU" sz="2000" b="1" i="1" dirty="0" smtClean="0"/>
              <a:t>                                </a:t>
            </a:r>
            <a:r>
              <a:rPr lang="ru-RU" altLang="ru-RU" sz="2000" b="1" i="1" dirty="0" smtClean="0">
                <a:solidFill>
                  <a:srgbClr val="B00000"/>
                </a:solidFill>
              </a:rPr>
              <a:t>Смотрите на награды, за ними человек … </a:t>
            </a:r>
            <a:br>
              <a:rPr lang="ru-RU" altLang="ru-RU" sz="2000" b="1" i="1" dirty="0" smtClean="0">
                <a:solidFill>
                  <a:srgbClr val="B00000"/>
                </a:solidFill>
              </a:rPr>
            </a:br>
            <a:r>
              <a:rPr lang="ru-RU" altLang="ru-RU" sz="2000" b="1" i="1" dirty="0" smtClean="0">
                <a:solidFill>
                  <a:srgbClr val="B00000"/>
                </a:solidFill>
              </a:rPr>
              <a:t>       	Его любовь к стране, Отчизне </a:t>
            </a:r>
            <a:r>
              <a:rPr lang="ru-RU" altLang="ru-RU" sz="2000" dirty="0" smtClean="0">
                <a:solidFill>
                  <a:srgbClr val="B00000"/>
                </a:solidFill>
              </a:rPr>
              <a:t>…</a:t>
            </a:r>
            <a:endParaRPr lang="ru-RU" sz="2000" b="1" i="1" dirty="0">
              <a:solidFill>
                <a:srgbClr val="B00000"/>
              </a:solidFill>
            </a:endParaRPr>
          </a:p>
        </p:txBody>
      </p:sp>
      <p:pic>
        <p:nvPicPr>
          <p:cNvPr id="3074" name="Picture 2" descr="D:\рабочий стол\СТАРШАЯ\БАЛАНДИНА\ТАРАСОВ\удост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428737"/>
            <a:ext cx="5479120" cy="421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16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1143000"/>
          </a:xfrm>
        </p:spPr>
        <p:txBody>
          <a:bodyPr/>
          <a:lstStyle/>
          <a:p>
            <a:r>
              <a:rPr lang="ru-RU" altLang="ru-RU" sz="2000" b="1" i="1" dirty="0" smtClean="0"/>
              <a:t>                                </a:t>
            </a:r>
            <a:r>
              <a:rPr lang="ru-RU" altLang="ru-RU" sz="2000" b="1" i="1" dirty="0" smtClean="0">
                <a:solidFill>
                  <a:srgbClr val="B00000"/>
                </a:solidFill>
              </a:rPr>
              <a:t>Смотрите на награды, за ними человек … </a:t>
            </a:r>
            <a:br>
              <a:rPr lang="ru-RU" altLang="ru-RU" sz="2000" b="1" i="1" dirty="0" smtClean="0">
                <a:solidFill>
                  <a:srgbClr val="B00000"/>
                </a:solidFill>
              </a:rPr>
            </a:br>
            <a:r>
              <a:rPr lang="ru-RU" altLang="ru-RU" sz="2000" b="1" i="1" dirty="0" smtClean="0">
                <a:solidFill>
                  <a:srgbClr val="B00000"/>
                </a:solidFill>
              </a:rPr>
              <a:t>       	Его любовь к стране, Отчизне </a:t>
            </a:r>
            <a:r>
              <a:rPr lang="ru-RU" altLang="ru-RU" sz="2000" dirty="0" smtClean="0">
                <a:solidFill>
                  <a:srgbClr val="B00000"/>
                </a:solidFill>
              </a:rPr>
              <a:t>…</a:t>
            </a:r>
            <a:endParaRPr lang="ru-RU" sz="2000" b="1" i="1" dirty="0">
              <a:solidFill>
                <a:srgbClr val="B00000"/>
              </a:solidFill>
            </a:endParaRPr>
          </a:p>
        </p:txBody>
      </p:sp>
      <p:pic>
        <p:nvPicPr>
          <p:cNvPr id="4098" name="Picture 2" descr="D:\рабочий стол\СТАРШАЯ\БАЛАНДИНА\меда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357298"/>
            <a:ext cx="4857784" cy="49545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16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1143000"/>
          </a:xfrm>
        </p:spPr>
        <p:txBody>
          <a:bodyPr/>
          <a:lstStyle/>
          <a:p>
            <a:r>
              <a:rPr lang="ru-RU" altLang="ru-RU" sz="2000" b="1" i="1" dirty="0" smtClean="0">
                <a:solidFill>
                  <a:srgbClr val="B00000"/>
                </a:solidFill>
              </a:rPr>
              <a:t>                                Смотрите на награды, за ними человек … </a:t>
            </a:r>
            <a:br>
              <a:rPr lang="ru-RU" altLang="ru-RU" sz="2000" b="1" i="1" dirty="0" smtClean="0">
                <a:solidFill>
                  <a:srgbClr val="B00000"/>
                </a:solidFill>
              </a:rPr>
            </a:br>
            <a:r>
              <a:rPr lang="ru-RU" altLang="ru-RU" sz="2000" b="1" i="1" dirty="0" smtClean="0">
                <a:solidFill>
                  <a:srgbClr val="B00000"/>
                </a:solidFill>
              </a:rPr>
              <a:t>       	Его любовь к стране, Отчизне </a:t>
            </a:r>
            <a:r>
              <a:rPr lang="ru-RU" altLang="ru-RU" sz="2000" dirty="0" smtClean="0">
                <a:solidFill>
                  <a:srgbClr val="B00000"/>
                </a:solidFill>
              </a:rPr>
              <a:t>…</a:t>
            </a:r>
            <a:endParaRPr lang="ru-RU" sz="2000" b="1" i="1" dirty="0">
              <a:solidFill>
                <a:srgbClr val="B00000"/>
              </a:solidFill>
            </a:endParaRPr>
          </a:p>
        </p:txBody>
      </p:sp>
      <p:pic>
        <p:nvPicPr>
          <p:cNvPr id="5122" name="Picture 2" descr="D:\рабочий стол\СТАРШАЯ\БАЛАНДИНА\IMG_20200221_143247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357298"/>
            <a:ext cx="4857784" cy="4883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16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200800" cy="1143000"/>
          </a:xfrm>
        </p:spPr>
        <p:txBody>
          <a:bodyPr/>
          <a:lstStyle/>
          <a:p>
            <a:r>
              <a:rPr lang="ru-RU" altLang="ru-RU" sz="2000" b="1" i="1" dirty="0" smtClean="0"/>
              <a:t>                                Смотрите на награды, за ними человек … </a:t>
            </a:r>
            <a:br>
              <a:rPr lang="ru-RU" altLang="ru-RU" sz="2000" b="1" i="1" dirty="0" smtClean="0"/>
            </a:br>
            <a:r>
              <a:rPr lang="ru-RU" altLang="ru-RU" sz="2000" b="1" i="1" dirty="0" smtClean="0"/>
              <a:t>       	Его любовь к стране, Отчизне </a:t>
            </a:r>
            <a:r>
              <a:rPr lang="ru-RU" altLang="ru-RU" sz="2000" dirty="0" smtClean="0"/>
              <a:t>…</a:t>
            </a:r>
            <a:endParaRPr lang="ru-RU" sz="2000" b="1" i="1" dirty="0"/>
          </a:p>
        </p:txBody>
      </p:sp>
      <p:pic>
        <p:nvPicPr>
          <p:cNvPr id="6147" name="Picture 3" descr="D:\рабочий стол\СТАРШАЯ\БАЛАНДИНА\удост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285861"/>
            <a:ext cx="5786478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16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 мая">
  <a:themeElements>
    <a:clrScheme name="9 мая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9 мая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9 ма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Победы_03</Template>
  <TotalTime>1103</TotalTime>
  <Words>470</Words>
  <Application>Microsoft Office PowerPoint</Application>
  <PresentationFormat>Экран (4:3)</PresentationFormat>
  <Paragraphs>117</Paragraphs>
  <Slides>25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9 мая</vt:lpstr>
      <vt:lpstr>Acrobat Document</vt:lpstr>
      <vt:lpstr>       Они были  на войне…..! </vt:lpstr>
      <vt:lpstr>            </vt:lpstr>
      <vt:lpstr>            </vt:lpstr>
      <vt:lpstr>Слайд 4</vt:lpstr>
      <vt:lpstr>Слайд 5</vt:lpstr>
      <vt:lpstr>                                Смотрите на награды, за ними человек …          Его любовь к стране, Отчизне …</vt:lpstr>
      <vt:lpstr>                                Смотрите на награды, за ними человек …          Его любовь к стране, Отчизне …</vt:lpstr>
      <vt:lpstr>                                Смотрите на награды, за ними человек …          Его любовь к стране, Отчизне …</vt:lpstr>
      <vt:lpstr>                                Смотрите на награды, за ними человек …          Его любовь к стране, Отчизне …</vt:lpstr>
      <vt:lpstr>                                Смотрите на награды, за ними человек …              Его любовь к стране, Отчизне …</vt:lpstr>
      <vt:lpstr>  </vt:lpstr>
      <vt:lpstr>Слайд 12</vt:lpstr>
      <vt:lpstr>Слайд 13</vt:lpstr>
      <vt:lpstr>            </vt:lpstr>
      <vt:lpstr>Слайд 15</vt:lpstr>
      <vt:lpstr>Слайд 16</vt:lpstr>
      <vt:lpstr>  </vt:lpstr>
      <vt:lpstr>  </vt:lpstr>
      <vt:lpstr>  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а</cp:lastModifiedBy>
  <cp:revision>129</cp:revision>
  <cp:lastPrinted>2018-05-02T04:06:20Z</cp:lastPrinted>
  <dcterms:created xsi:type="dcterms:W3CDTF">2017-05-04T03:59:53Z</dcterms:created>
  <dcterms:modified xsi:type="dcterms:W3CDTF">2020-05-20T12:29:01Z</dcterms:modified>
</cp:coreProperties>
</file>