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7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2070B-1554-4D62-9416-5F0345A677D5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63D81-6B35-491E-9131-00D0DD4CA6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9EBD5-D330-459D-A728-E7454618856D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AD2CF-98BB-49D5-83E8-1E90DB6F26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A12E6-0B47-47F4-A9A9-8E6549A9EDA4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C8E04-472F-41EA-9E0B-2218AA2563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57852-31A0-4D50-886F-96E6C2A82559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4C997-D652-4F54-AACC-E39E5FA298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F8B4-608B-4A60-B983-66EE79FF3154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34D32-408D-473F-A69D-352D3395A4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FD491-C74E-412F-A8DE-E915800C89D2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89E7-C6F2-46F6-8248-A311D08E65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2567B-6D9A-4AFB-9F80-BB84889B8F85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A8A88-D0CA-4A5F-B54F-1D33D3021C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21E7-1B5D-4577-AE32-932B8FB15C5F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DE4BA-955D-4D1A-9A36-68719935C4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CF3B0-2D7C-4472-AE6E-BA0C69EFE5B0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FF1AA-AA89-4E29-9431-F31DA46663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396DF-47BC-4978-85B3-BE6402C7D67D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7B434-B8BD-4857-A5F3-8F9BD08920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FCB7A-E167-454F-A93A-B41FE4873339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6332F-335D-4B42-A707-0D19976CFC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0C5C7E-0C6E-452C-8E6E-3F0F74BADBDC}" type="datetimeFigureOut">
              <a:rPr lang="ru-RU"/>
              <a:pPr>
                <a:defRPr/>
              </a:pPr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EB7F03-2803-420E-92A9-65602F3F80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FokinaLida.75@mail.ru</a:t>
            </a:r>
            <a:endParaRPr lang="en-US" sz="8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-n.ru/communities.aspx?cat_no=13748&amp;d_no=222265&amp;ext=Attachment.aspx?Id=97001" TargetMode="External"/><Relationship Id="rId2" Type="http://schemas.openxmlformats.org/officeDocument/2006/relationships/hyperlink" Target="http://s02.yapfiles.ru/files/529700/zelenyi.p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Relationship Id="rId9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2204864"/>
            <a:ext cx="695456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800" b="1" dirty="0">
                <a:ln w="11430"/>
                <a:solidFill>
                  <a:srgbClr val="FF0000"/>
                </a:solidFill>
                <a:latin typeface="Arial" pitchFamily="34" charset="0"/>
                <a:cs typeface="Andalus" pitchFamily="18" charset="-78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7624" y="1988840"/>
            <a:ext cx="6696744" cy="83099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>
              <a:defRPr/>
            </a:pPr>
            <a:r>
              <a:rPr lang="ru-RU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Таблица умножения</a:t>
            </a:r>
          </a:p>
        </p:txBody>
      </p:sp>
      <p:sp>
        <p:nvSpPr>
          <p:cNvPr id="6" name="Управляющая кнопка: документ 5">
            <a:hlinkClick r:id="" action="ppaction://hlinkshowjump?jump=lastslide" highlightClick="1"/>
          </p:cNvPr>
          <p:cNvSpPr/>
          <p:nvPr/>
        </p:nvSpPr>
        <p:spPr>
          <a:xfrm>
            <a:off x="251520" y="260648"/>
            <a:ext cx="504825" cy="503238"/>
          </a:xfrm>
          <a:prstGeom prst="actionButtonDocumen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459788" y="6165850"/>
            <a:ext cx="504825" cy="503238"/>
          </a:xfrm>
          <a:prstGeom prst="actionButtonForwardNex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3475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3527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2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993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3475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56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527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7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35993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7491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7543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4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75856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7491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72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7543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9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75856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1507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64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1559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8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15718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1507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48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71559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6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15718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5523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5575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5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155581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15523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24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15575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3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55581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6" name="Управляющая кнопка: возврат 25">
            <a:hlinkClick r:id="" action="ppaction://hlinkshowjump?jump=lastslideviewed" highlightClick="1"/>
          </p:cNvPr>
          <p:cNvSpPr/>
          <p:nvPr/>
        </p:nvSpPr>
        <p:spPr>
          <a:xfrm>
            <a:off x="8316913" y="6165850"/>
            <a:ext cx="647700" cy="503238"/>
          </a:xfrm>
          <a:prstGeom prst="actionButtonRetur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3577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36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3629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4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993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3577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54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629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6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35993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7593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7645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8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75856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7593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7645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2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75856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1609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1661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5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17306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1609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63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71661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7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17306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5625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27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5677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3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157168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15625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81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15677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9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57168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6" name="Управляющая кнопка: возврат 25">
            <a:hlinkClick r:id="" action="ppaction://hlinkshowjump?jump=lastslideviewed" highlightClick="1"/>
          </p:cNvPr>
          <p:cNvSpPr/>
          <p:nvPr/>
        </p:nvSpPr>
        <p:spPr>
          <a:xfrm>
            <a:off x="8316913" y="6165850"/>
            <a:ext cx="647700" cy="503238"/>
          </a:xfrm>
          <a:prstGeom prst="actionButtonRetur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2411413" y="1196753"/>
            <a:ext cx="4464843" cy="720079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rgbClr val="00B050"/>
                </a:solidFill>
                <a:latin typeface="Arial" charset="0"/>
                <a:cs typeface="Andalus" pitchFamily="18" charset="-78"/>
              </a:rPr>
              <a:t>Используемые источники: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2051720" y="1988840"/>
            <a:ext cx="5328592" cy="4137323"/>
          </a:xfrm>
        </p:spPr>
        <p:txBody>
          <a:bodyPr/>
          <a:lstStyle/>
          <a:p>
            <a:pPr eaLnBrk="1" hangingPunct="1">
              <a:buNone/>
            </a:pPr>
            <a:r>
              <a:rPr lang="ru-RU" sz="1800" dirty="0" smtClean="0">
                <a:latin typeface="Arial" charset="0"/>
                <a:cs typeface="Arial" charset="0"/>
              </a:rPr>
              <a:t>Фон </a:t>
            </a:r>
            <a:r>
              <a:rPr lang="en-US" sz="1800" dirty="0" smtClean="0">
                <a:latin typeface="Arial" charset="0"/>
                <a:cs typeface="Arial" charset="0"/>
                <a:hlinkClick r:id="rId2"/>
              </a:rPr>
              <a:t>http://s02.yapfiles.ru/files/529700/zelenyi.png</a:t>
            </a:r>
            <a:endParaRPr lang="ru-RU" sz="18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1800" dirty="0" err="1" smtClean="0">
                <a:latin typeface="Arial" charset="0"/>
                <a:cs typeface="Arial" charset="0"/>
              </a:rPr>
              <a:t>Аствацатуров</a:t>
            </a:r>
            <a:r>
              <a:rPr lang="ru-RU" sz="1800" dirty="0" smtClean="0">
                <a:latin typeface="Arial" charset="0"/>
                <a:cs typeface="Arial" charset="0"/>
              </a:rPr>
              <a:t> Г.О. Технологический прием «Анимированная </a:t>
            </a:r>
            <a:r>
              <a:rPr lang="ru-RU" sz="1800" dirty="0" err="1" smtClean="0">
                <a:latin typeface="Arial" charset="0"/>
                <a:cs typeface="Arial" charset="0"/>
              </a:rPr>
              <a:t>сорбонка</a:t>
            </a:r>
            <a:r>
              <a:rPr lang="ru-RU" sz="1800" dirty="0" smtClean="0">
                <a:latin typeface="Arial" charset="0"/>
                <a:cs typeface="Arial" charset="0"/>
              </a:rPr>
              <a:t>» – </a:t>
            </a:r>
            <a:r>
              <a:rPr lang="en-US" sz="1800" dirty="0" smtClean="0">
                <a:latin typeface="Arial" charset="0"/>
                <a:cs typeface="Arial" charset="0"/>
                <a:hlinkClick r:id="rId3"/>
              </a:rPr>
              <a:t>http://www.it-n.ru/communities.aspx?cat_no=13748&amp;d_no=222265&amp;ext=Attachment.aspx?Id=97001</a:t>
            </a:r>
            <a:endParaRPr lang="ru-RU" sz="18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ru-RU" sz="1800" dirty="0" smtClean="0">
              <a:latin typeface="Arial" charset="0"/>
              <a:cs typeface="Andalus" pitchFamily="18" charset="-78"/>
            </a:endParaRPr>
          </a:p>
        </p:txBody>
      </p:sp>
      <p:sp>
        <p:nvSpPr>
          <p:cNvPr id="4" name="Управляющая кнопка: настраиваемая 3">
            <a:hlinkClick r:id="" action="ppaction://hlinkshowjump?jump=endshow" highlightClick="1"/>
          </p:cNvPr>
          <p:cNvSpPr/>
          <p:nvPr/>
        </p:nvSpPr>
        <p:spPr>
          <a:xfrm>
            <a:off x="7524328" y="260648"/>
            <a:ext cx="1368425" cy="360363"/>
          </a:xfrm>
          <a:prstGeom prst="actionButtonBlank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ВЫХОД</a:t>
            </a: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8316416" y="6165304"/>
            <a:ext cx="504825" cy="431800"/>
          </a:xfrm>
          <a:prstGeom prst="actionButtonHom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23728" y="1124744"/>
            <a:ext cx="5328592" cy="329320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Дорогой друг!</a:t>
            </a:r>
          </a:p>
          <a:p>
            <a:pPr algn="ctr">
              <a:defRPr/>
            </a:pPr>
            <a:endParaRPr lang="ru-RU" sz="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одной стороне карточки записан пример,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другой – ответ.</a:t>
            </a:r>
          </a:p>
          <a:p>
            <a:pPr algn="ctr"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Вначале реши пример. После этого можешь проверить себя. Для этого нужно левой кнопкой мышки щёлкнуть по карточке.</a:t>
            </a:r>
          </a:p>
          <a:p>
            <a:pPr algn="just">
              <a:defRPr/>
            </a:pP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459788" y="6165850"/>
            <a:ext cx="504825" cy="503238"/>
          </a:xfrm>
          <a:prstGeom prst="actionButtonForwardNex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4581128"/>
            <a:ext cx="2702791" cy="52322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Желаю удачи!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/>
          </p:cNvPr>
          <p:cNvSpPr/>
          <p:nvPr/>
        </p:nvSpPr>
        <p:spPr>
          <a:xfrm>
            <a:off x="1835696" y="1268760"/>
            <a:ext cx="1285200" cy="1285884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3" name="Скругленный прямоугольник 2">
            <a:hlinkClick r:id="rId3" action="ppaction://hlinksldjump"/>
          </p:cNvPr>
          <p:cNvSpPr/>
          <p:nvPr/>
        </p:nvSpPr>
        <p:spPr>
          <a:xfrm>
            <a:off x="3275856" y="1268760"/>
            <a:ext cx="1285200" cy="1285884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" name="Скругленный прямоугольник 3">
            <a:hlinkClick r:id="rId4" action="ppaction://hlinksldjump"/>
          </p:cNvPr>
          <p:cNvSpPr/>
          <p:nvPr/>
        </p:nvSpPr>
        <p:spPr>
          <a:xfrm>
            <a:off x="4716016" y="1268760"/>
            <a:ext cx="1285200" cy="1285884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" name="Скругленный прямоугольник 4">
            <a:hlinkClick r:id="rId5" action="ppaction://hlinksldjump"/>
          </p:cNvPr>
          <p:cNvSpPr/>
          <p:nvPr/>
        </p:nvSpPr>
        <p:spPr>
          <a:xfrm>
            <a:off x="6156176" y="1268760"/>
            <a:ext cx="1285200" cy="1285884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6" name="Скругленный прямоугольник 5">
            <a:hlinkClick r:id="rId6" action="ppaction://hlinksldjump"/>
          </p:cNvPr>
          <p:cNvSpPr/>
          <p:nvPr/>
        </p:nvSpPr>
        <p:spPr>
          <a:xfrm>
            <a:off x="1835696" y="2708920"/>
            <a:ext cx="1285200" cy="1285884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7" name="Скругленный прямоугольник 6">
            <a:hlinkClick r:id="rId7" action="ppaction://hlinksldjump"/>
          </p:cNvPr>
          <p:cNvSpPr/>
          <p:nvPr/>
        </p:nvSpPr>
        <p:spPr>
          <a:xfrm>
            <a:off x="3275856" y="2708920"/>
            <a:ext cx="1285200" cy="1285884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8" name="Скругленный прямоугольник 7">
            <a:hlinkClick r:id="rId8" action="ppaction://hlinksldjump"/>
          </p:cNvPr>
          <p:cNvSpPr/>
          <p:nvPr/>
        </p:nvSpPr>
        <p:spPr>
          <a:xfrm>
            <a:off x="4716016" y="2708920"/>
            <a:ext cx="1285200" cy="1285884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9" name="Скругленный прямоугольник 8">
            <a:hlinkClick r:id="rId9" action="ppaction://hlinksldjump"/>
          </p:cNvPr>
          <p:cNvSpPr/>
          <p:nvPr/>
        </p:nvSpPr>
        <p:spPr>
          <a:xfrm>
            <a:off x="6156176" y="2708920"/>
            <a:ext cx="1285200" cy="1285884"/>
          </a:xfrm>
          <a:prstGeom prst="roundRect">
            <a:avLst/>
          </a:prstGeom>
          <a:solidFill>
            <a:srgbClr val="92D05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0" name="Управляющая кнопка: настраиваемая 9">
            <a:hlinkClick r:id="" action="ppaction://hlinkshowjump?jump=endshow" highlightClick="1"/>
          </p:cNvPr>
          <p:cNvSpPr/>
          <p:nvPr/>
        </p:nvSpPr>
        <p:spPr>
          <a:xfrm>
            <a:off x="7596188" y="6308725"/>
            <a:ext cx="1368425" cy="360363"/>
          </a:xfrm>
          <a:prstGeom prst="actionButtonBlank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ВЫХОД</a:t>
            </a:r>
          </a:p>
        </p:txBody>
      </p:sp>
      <p:sp>
        <p:nvSpPr>
          <p:cNvPr id="11" name="Скругленный прямоугольник 10">
            <a:hlinkClick r:id="rId2" action="ppaction://hlinksldjump"/>
          </p:cNvPr>
          <p:cNvSpPr/>
          <p:nvPr/>
        </p:nvSpPr>
        <p:spPr>
          <a:xfrm>
            <a:off x="1835696" y="1268760"/>
            <a:ext cx="1285200" cy="1285884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>
            <a:hlinkClick r:id="rId2" action="ppaction://hlinksldjump"/>
          </p:cNvPr>
          <p:cNvSpPr/>
          <p:nvPr/>
        </p:nvSpPr>
        <p:spPr>
          <a:xfrm>
            <a:off x="4716016" y="2708920"/>
            <a:ext cx="1285200" cy="1285884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>
            <a:hlinkClick r:id="rId2" action="ppaction://hlinksldjump"/>
          </p:cNvPr>
          <p:cNvSpPr/>
          <p:nvPr/>
        </p:nvSpPr>
        <p:spPr>
          <a:xfrm>
            <a:off x="3275856" y="1268760"/>
            <a:ext cx="1285200" cy="1285884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>
            <a:hlinkClick r:id="rId2" action="ppaction://hlinksldjump"/>
          </p:cNvPr>
          <p:cNvSpPr/>
          <p:nvPr/>
        </p:nvSpPr>
        <p:spPr>
          <a:xfrm>
            <a:off x="4716016" y="1268760"/>
            <a:ext cx="1285200" cy="1285884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>
            <a:hlinkClick r:id="rId2" action="ppaction://hlinksldjump"/>
          </p:cNvPr>
          <p:cNvSpPr/>
          <p:nvPr/>
        </p:nvSpPr>
        <p:spPr>
          <a:xfrm>
            <a:off x="6156176" y="1268760"/>
            <a:ext cx="1285200" cy="1285884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>
            <a:hlinkClick r:id="rId2" action="ppaction://hlinksldjump"/>
          </p:cNvPr>
          <p:cNvSpPr/>
          <p:nvPr/>
        </p:nvSpPr>
        <p:spPr>
          <a:xfrm>
            <a:off x="3275856" y="2708920"/>
            <a:ext cx="1285200" cy="1285884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>
            <a:hlinkClick r:id="rId2" action="ppaction://hlinksldjump"/>
          </p:cNvPr>
          <p:cNvSpPr/>
          <p:nvPr/>
        </p:nvSpPr>
        <p:spPr>
          <a:xfrm>
            <a:off x="6156176" y="2708920"/>
            <a:ext cx="1285200" cy="1285884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>
            <a:hlinkClick r:id="rId2" action="ppaction://hlinksldjump"/>
          </p:cNvPr>
          <p:cNvSpPr/>
          <p:nvPr/>
        </p:nvSpPr>
        <p:spPr>
          <a:xfrm>
            <a:off x="1835696" y="2708920"/>
            <a:ext cx="1285200" cy="1285884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3275831" y="2708746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156151" y="1196578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275831" y="1196578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156151" y="2708737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715991" y="2708746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715991" y="1196578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35671" y="2708746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835671" y="1196578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835671" y="1196578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6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835994" y="1197620"/>
            <a:ext cx="1285875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835671" y="2708746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8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835994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715991" y="1196578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9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17306" y="11976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715991" y="2708746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2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717306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156151" y="2708737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7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157169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4" name="Управляющая кнопка: возврат 33">
            <a:hlinkClick r:id="" action="ppaction://hlinkshowjump?jump=lastslideviewed" highlightClick="1"/>
          </p:cNvPr>
          <p:cNvSpPr/>
          <p:nvPr/>
        </p:nvSpPr>
        <p:spPr>
          <a:xfrm>
            <a:off x="8316913" y="6165850"/>
            <a:ext cx="647700" cy="503238"/>
          </a:xfrm>
          <a:prstGeom prst="actionButtonRetur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75831" y="1196578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3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75856" y="11976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156151" y="1196578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4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57169" y="11976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75831" y="2708746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5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275856" y="2708920"/>
            <a:ext cx="1284288" cy="1341437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276575" y="1268313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24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36415" y="2708473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21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6415" y="1268313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36415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4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835993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6415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7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35993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76575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8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75856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76575" y="2708473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76575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5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75856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16735" y="1268313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16735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2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17306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16214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27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716735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9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17306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56374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56895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6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157168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156374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156895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3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57168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6" name="Управляющая кнопка: возврат 25">
            <a:hlinkClick r:id="" action="ppaction://hlinkshowjump?jump=lastslideviewed" highlightClick="1"/>
          </p:cNvPr>
          <p:cNvSpPr/>
          <p:nvPr/>
        </p:nvSpPr>
        <p:spPr>
          <a:xfrm>
            <a:off x="8316913" y="6165850"/>
            <a:ext cx="647700" cy="503238"/>
          </a:xfrm>
          <a:prstGeom prst="actionButtonRetur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3475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3527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4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993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3475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28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527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7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35993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7491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7543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2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75856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7491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36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7543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9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75856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1507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1559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5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15718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1507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71559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3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15718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5523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32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5575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8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155581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15523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24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15575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6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55581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6" name="Управляющая кнопка: возврат 25">
            <a:hlinkClick r:id="" action="ppaction://hlinkshowjump?jump=lastslideviewed" highlightClick="1"/>
          </p:cNvPr>
          <p:cNvSpPr/>
          <p:nvPr/>
        </p:nvSpPr>
        <p:spPr>
          <a:xfrm>
            <a:off x="8316913" y="6165850"/>
            <a:ext cx="647700" cy="503238"/>
          </a:xfrm>
          <a:prstGeom prst="actionButtonRetur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3475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3527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2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993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3475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35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527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7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35993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7491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7543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4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75856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7491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7543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8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75856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1507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1559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6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15718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1507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71559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3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15718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55233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45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55754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9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155581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155233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25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155754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5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55581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6" name="Управляющая кнопка: возврат 25">
            <a:hlinkClick r:id="" action="ppaction://hlinkshowjump?jump=lastslideviewed" highlightClick="1"/>
          </p:cNvPr>
          <p:cNvSpPr/>
          <p:nvPr/>
        </p:nvSpPr>
        <p:spPr>
          <a:xfrm>
            <a:off x="8316913" y="6165850"/>
            <a:ext cx="647700" cy="503238"/>
          </a:xfrm>
          <a:prstGeom prst="actionButtonRetur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3577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36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3629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6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993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3577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629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2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35993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7593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54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7645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9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75856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7593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24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7645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4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75856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1609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1661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5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17306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1609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42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71661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7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17306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5625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48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5677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8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157168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15625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15677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3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57168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6" name="Управляющая кнопка: возврат 25">
            <a:hlinkClick r:id="" action="ppaction://hlinkshowjump?jump=lastslideviewed" highlightClick="1"/>
          </p:cNvPr>
          <p:cNvSpPr/>
          <p:nvPr/>
        </p:nvSpPr>
        <p:spPr>
          <a:xfrm>
            <a:off x="8316913" y="6165850"/>
            <a:ext cx="647700" cy="503238"/>
          </a:xfrm>
          <a:prstGeom prst="actionButtonRetur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3577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3629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2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35993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3577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42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3629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6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35993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7593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28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7645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4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75856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7593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63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7645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9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75856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1609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49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1661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7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17306" y="1269057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1609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21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71661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3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717306" y="2708920"/>
            <a:ext cx="1284287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56250" y="126774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35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56771" y="126831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5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157168" y="1269057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156250" y="2707902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56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156771" y="2708473"/>
            <a:ext cx="1285200" cy="1285884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sz="4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 8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57168" y="2708920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6" name="Управляющая кнопка: возврат 25">
            <a:hlinkClick r:id="" action="ppaction://hlinkshowjump?jump=lastslideviewed" highlightClick="1"/>
          </p:cNvPr>
          <p:cNvSpPr/>
          <p:nvPr/>
        </p:nvSpPr>
        <p:spPr>
          <a:xfrm>
            <a:off x="8316913" y="6165850"/>
            <a:ext cx="647700" cy="503238"/>
          </a:xfrm>
          <a:prstGeom prst="actionButtonRetur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3113</TotalTime>
  <Words>328</Words>
  <Application>Microsoft Office PowerPoint</Application>
  <PresentationFormat>Экран (4:3)</PresentationFormat>
  <Paragraphs>148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Andalus</vt:lpstr>
      <vt:lpstr>Arial</vt:lpstr>
      <vt:lpstr>Bookman Old Style</vt:lpstr>
      <vt:lpstr>Calibri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Используемые источники: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Компас</dc:creator>
  <cp:lastModifiedBy>Пользователь</cp:lastModifiedBy>
  <cp:revision>160</cp:revision>
  <dcterms:created xsi:type="dcterms:W3CDTF">2011-06-13T16:09:32Z</dcterms:created>
  <dcterms:modified xsi:type="dcterms:W3CDTF">2020-05-18T08:01:02Z</dcterms:modified>
</cp:coreProperties>
</file>