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ED9C-9694-4017-AD17-8803300C726D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E5BB-99BF-4A32-8AA5-CC7A0FB50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6751-90B9-49C4-A988-85A441A331E1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FEC2-17C3-4FC3-84AE-6904D9A32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2064-4719-4642-A8CB-95E040490F3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359A-4D1F-4E01-AA44-DE7236543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6288-77C9-4B4B-A0D2-752CCC32F41F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6292-0D2B-4004-957A-13837BD5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5A2C-B056-48A6-A3A3-0D27B0D22D67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48F6-9CE3-4677-809B-DD3872A81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4C19-3C92-4495-A111-CFDBFFCE52D3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0EE8-486C-494B-8F49-256E28B80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6F33-8FAA-4690-9FAD-46388A7EBA6D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5FCF-F6AF-4871-909D-28EC8A20B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210E-ED9F-41CD-BD4A-432BE10EDB9C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9231-23FC-488A-9E34-B49E91EB3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4927-CC85-42D1-9860-E4F609A3CFBB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D697-DDD7-4CA5-9B74-49A8EE7AF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3933-897B-4D6B-887F-E55999FB256E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34D0-516F-4C11-84CF-D7F9634F6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9473-1B98-44B4-96BC-54AEB51C463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4265-419D-417D-B4AC-C4C9A9D93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84992-52E4-42A3-BFFC-3C93746C5AFC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5F965B-773A-43B2-9701-4E66D2759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1773238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Математические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загадки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724400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4214810" y="0"/>
            <a:ext cx="2500330" cy="428604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>
                <a:solidFill>
                  <a:schemeClr val="tx1"/>
                </a:solidFill>
              </a:rPr>
              <a:t>pptcloud.ru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На страже отечества.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Правительство намерено сократить расходы военно-промышленного  комплекса, купив биологический наблюдательный прибор, реагирующий на приближающегося неприятеля.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 какой из сказок А.С. Пушкина идёт речь?»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979613" y="333375"/>
            <a:ext cx="5740400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Сказка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 о золотом   Петушке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558925"/>
            <a:ext cx="45418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Внимание!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продаже появились фальсифицированные фрукты, употребление которых приводит к негативным последствиям, таким, как продолжительный летаргический сон.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Прежде, чем приобретать фрукты, требуйте сертификат соответствия и лицензию на право торговли.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(О какой из сказок А.С. Пушкина идёт речь?»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835150" y="333375"/>
            <a:ext cx="6913563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Сказка о мертвой царевне  и семи богатырях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638" y="1773238"/>
            <a:ext cx="5480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Жуки и пауки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Вопрос: сколько ног у жука?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ног у паука?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 меня в одной коробке три жука,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в другой имею я три паука.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уголке шуршат бумагой два ежа,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в двух клетках распевают два чижа.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Кто, ребята, сосчитать бы мне помог,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вместе все они имеют ног?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6443663" y="5805488"/>
            <a:ext cx="2305050" cy="1052512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Ответ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85875"/>
            <a:ext cx="8208963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9750" y="5295900"/>
            <a:ext cx="4824413" cy="151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54 ноги</a:t>
            </a:r>
            <a:endParaRPr lang="ru-RU" sz="7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</a:rPr>
              <a:t>Помощники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7 тарелок им умыты,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8 чашек не забыты,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Ложек — дюжина одна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Чистота кругом видна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Вы готовы дать ответы,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Сколько всей посуды этой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Перемыл он, сын-проказник?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Дело было в мамин праздник.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6443663" y="5805488"/>
            <a:ext cx="2305050" cy="1052512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Ответ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1368425"/>
            <a:ext cx="80391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9750" y="5295900"/>
            <a:ext cx="4824413" cy="151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27</a:t>
            </a:r>
            <a:endParaRPr lang="ru-RU" sz="7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Солдаты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солдат строились в ряд,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солдат шли на парад.        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9/ 10 было усатых,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там было безусых солдат?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солдат строились в ряд,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солдат шли на парад.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8/ 1 0 было носатых,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том было курносых солдат?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5583238"/>
            <a:ext cx="24082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336675"/>
            <a:ext cx="71421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2438" y="5295900"/>
            <a:ext cx="4826000" cy="151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1 безусый, 2 курносых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2565400"/>
            <a:ext cx="8229600" cy="19716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Напишите 100 пятью единицами,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затем пятью пятерками.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450" y="1916113"/>
            <a:ext cx="7056438" cy="4321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111-11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(5+5+5+5)•5,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(5•5•5-5•5)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 выше: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сказочный россиянин-коротышка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Мужичок-с-ноготок или Дюймовочка?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712946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79613" y="333375"/>
            <a:ext cx="5740400" cy="1008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Дюймовочка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5619750"/>
            <a:ext cx="5905500" cy="1238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Ведь  рост Дюймовочки 2,54 см,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что больше размера ноготка.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 какой сказке рассказывается об ограниченном приёме пайщиков в жилищный кооператив?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613" y="333375"/>
            <a:ext cx="5740400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Русская народная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сказка «Теремок».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583238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4013"/>
            <a:ext cx="7561262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Назовите популярную русскую народную сказку с тремя покушениями на убийство и одним убийством?   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979613" y="333375"/>
            <a:ext cx="5740400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КОЛОБОК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735138"/>
            <a:ext cx="77057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75" y="2276475"/>
            <a:ext cx="8229600" cy="26939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Назовите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музыкальную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меру длины. 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979613" y="333375"/>
            <a:ext cx="5740400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МИ – ЛЯ  (миля)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838" y="2097088"/>
            <a:ext cx="41338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245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Математические  загадки</vt:lpstr>
      <vt:lpstr>Жуки и пауки </vt:lpstr>
      <vt:lpstr>Помощники </vt:lpstr>
      <vt:lpstr>Солдаты</vt:lpstr>
      <vt:lpstr>Вопросник</vt:lpstr>
      <vt:lpstr>Сказочная викторина</vt:lpstr>
      <vt:lpstr>Сказочная викторина</vt:lpstr>
      <vt:lpstr>Сказочная викторина</vt:lpstr>
      <vt:lpstr>Сказочная викторина</vt:lpstr>
      <vt:lpstr>Сказочная викторина</vt:lpstr>
      <vt:lpstr>Сказочная викторина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 загадки и ребусы</dc:title>
  <dc:creator>User</dc:creator>
  <cp:lastModifiedBy>Пользователь</cp:lastModifiedBy>
  <cp:revision>14</cp:revision>
  <dcterms:created xsi:type="dcterms:W3CDTF">2012-04-08T16:40:25Z</dcterms:created>
  <dcterms:modified xsi:type="dcterms:W3CDTF">2020-05-18T07:57:08Z</dcterms:modified>
</cp:coreProperties>
</file>