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57FA0-D6DB-4D85-B29F-3891E29A19E2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E279C-4A3A-458B-B3BF-757BF5567B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143380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Право в Интернете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1544" t="18551" r="24596" b="2965"/>
          <a:stretch>
            <a:fillRect/>
          </a:stretch>
        </p:blipFill>
        <p:spPr bwMode="auto">
          <a:xfrm>
            <a:off x="0" y="214290"/>
            <a:ext cx="4048142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85728"/>
            <a:ext cx="3681416" cy="392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r="4485"/>
          <a:stretch>
            <a:fillRect/>
          </a:stretch>
        </p:blipFill>
        <p:spPr bwMode="auto">
          <a:xfrm>
            <a:off x="0" y="0"/>
            <a:ext cx="928690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71868" y="285728"/>
            <a:ext cx="557213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Глобальный характер Интернета создает значительные  проблемы в определении того, какие органы должны рассматривать споры по правовым вопросам.</a:t>
            </a:r>
          </a:p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Интернет по крайней мере, в настоящий момент, представляет собой пример того , насколько удачно и эффективно может развиваться сложная техническая система  практически в отсутствие единого управляющего центра и правового регулирования.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34191" r="25000"/>
          <a:stretch>
            <a:fillRect/>
          </a:stretch>
        </p:blipFill>
        <p:spPr bwMode="auto">
          <a:xfrm>
            <a:off x="0" y="0"/>
            <a:ext cx="2786050" cy="6827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488" y="142852"/>
            <a:ext cx="62865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Имеющиеся нормативные правовые акты по отношению к Интернету можно охарактеризовать следующим образом.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Ни в одной стране мира нет всеобъемлющего законодательства по Интернету. Существующие нормативные (подзаконные) акты регулируют частные аспекты функционирования сети.</a:t>
            </a:r>
          </a:p>
          <a:p>
            <a:pPr marL="342900" indent="-3429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Нормы, которые можно было бы применить к правовым отношениям в Интернете, «разбросаны» по законодательным актам иных отраслей права. В первую очередь они содержатся в нормах, относящихся к интеллектуальной и  промышленной собственности.</a:t>
            </a:r>
          </a:p>
          <a:p>
            <a:pPr marL="342900" indent="-3429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Практически отсутствует регулирование правовых отношений в Интернете на международном уровне. Основная проблема заключается в том, что Интернет не имеет территориальных границ своего распространения.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57150" y="3238500"/>
            <a:ext cx="36766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58" y="0"/>
            <a:ext cx="87868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Подходы решения одинаковых правовых проблем могут различаться в разных странах. Признания определенных действий в Интернете уголовным преступлением в одной стране может считаться вполне легальной  деятельностью в другой стране.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6182" y="2714620"/>
            <a:ext cx="52149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Оценить наличие связи лица с конкретным государством весьма трудно, поскольку любой материал, размещенный в Интернете, становится одинаково доступным для лиц, находящихся в любой точке земного шара. 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20000" r="21875"/>
          <a:stretch>
            <a:fillRect/>
          </a:stretch>
        </p:blipFill>
        <p:spPr bwMode="auto">
          <a:xfrm>
            <a:off x="0" y="0"/>
            <a:ext cx="221457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2935" y="0"/>
            <a:ext cx="3431065" cy="2333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285984" y="0"/>
            <a:ext cx="34290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Государства устанавливают свою юрисдикцию над лицом, если существует определенная связь между этим лицом и территорией такого государства.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86124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Наиболее очевидная связь с территорией при размещении информации на определенном сервере, делающем доступным эту информацию для пользователей Интернета. Однако страна размещения сервера может не совпадать со страной регистрации доменного имени.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Оптимальным решением указанных проблем стала бы как можно более полная унификация национальных и региональных законодательств в области интернета.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287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Право в Интернете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в Интернете</dc:title>
  <dc:creator>Женя</dc:creator>
  <cp:lastModifiedBy>alexta</cp:lastModifiedBy>
  <cp:revision>8</cp:revision>
  <dcterms:created xsi:type="dcterms:W3CDTF">2011-02-15T18:07:05Z</dcterms:created>
  <dcterms:modified xsi:type="dcterms:W3CDTF">2014-04-06T15:08:31Z</dcterms:modified>
</cp:coreProperties>
</file>